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98" r:id="rId2"/>
    <p:sldId id="256" r:id="rId3"/>
    <p:sldId id="259" r:id="rId4"/>
    <p:sldId id="260" r:id="rId5"/>
    <p:sldId id="261" r:id="rId6"/>
    <p:sldId id="262" r:id="rId7"/>
    <p:sldId id="263" r:id="rId8"/>
    <p:sldId id="267" r:id="rId9"/>
    <p:sldId id="265" r:id="rId10"/>
    <p:sldId id="266" r:id="rId11"/>
    <p:sldId id="268" r:id="rId12"/>
    <p:sldId id="269" r:id="rId13"/>
    <p:sldId id="271" r:id="rId14"/>
    <p:sldId id="273" r:id="rId15"/>
    <p:sldId id="274" r:id="rId16"/>
    <p:sldId id="275" r:id="rId17"/>
    <p:sldId id="276" r:id="rId18"/>
    <p:sldId id="295" r:id="rId19"/>
    <p:sldId id="278" r:id="rId20"/>
    <p:sldId id="277" r:id="rId21"/>
    <p:sldId id="279" r:id="rId22"/>
    <p:sldId id="282" r:id="rId23"/>
    <p:sldId id="288" r:id="rId24"/>
    <p:sldId id="289" r:id="rId25"/>
    <p:sldId id="290" r:id="rId26"/>
    <p:sldId id="291" r:id="rId27"/>
    <p:sldId id="293" r:id="rId28"/>
    <p:sldId id="283" r:id="rId29"/>
    <p:sldId id="280" r:id="rId30"/>
    <p:sldId id="281" r:id="rId31"/>
    <p:sldId id="285" r:id="rId32"/>
    <p:sldId id="296" r:id="rId33"/>
    <p:sldId id="297" r:id="rId34"/>
    <p:sldId id="286" r:id="rId35"/>
    <p:sldId id="287" r:id="rId36"/>
    <p:sldId id="29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DCF0"/>
    <a:srgbClr val="F4F8FC"/>
    <a:srgbClr val="F3F7FC"/>
    <a:srgbClr val="BDD7EE"/>
    <a:srgbClr val="F0F6FB"/>
    <a:srgbClr val="EFF5FB"/>
    <a:srgbClr val="ADEEF8"/>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941" autoAdjust="0"/>
  </p:normalViewPr>
  <p:slideViewPr>
    <p:cSldViewPr snapToGrid="0">
      <p:cViewPr>
        <p:scale>
          <a:sx n="66" d="100"/>
          <a:sy n="66" d="100"/>
        </p:scale>
        <p:origin x="1282" y="5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BDDD5-4803-422B-8F8C-502292D3CCF1}" type="datetimeFigureOut">
              <a:rPr lang="en-IN" smtClean="0"/>
              <a:t>11-11-2020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2D3B4F-C8E0-4776-BE4B-C9BC40C34D4E}" type="slidenum">
              <a:rPr lang="en-IN" smtClean="0"/>
              <a:t>‹#›</a:t>
            </a:fld>
            <a:endParaRPr lang="en-IN"/>
          </a:p>
        </p:txBody>
      </p:sp>
    </p:spTree>
    <p:extLst>
      <p:ext uri="{BB962C8B-B14F-4D97-AF65-F5344CB8AC3E}">
        <p14:creationId xmlns:p14="http://schemas.microsoft.com/office/powerpoint/2010/main" val="332583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a:t>
            </a:fld>
            <a:endParaRPr lang="en-IN"/>
          </a:p>
        </p:txBody>
      </p:sp>
    </p:spTree>
    <p:extLst>
      <p:ext uri="{BB962C8B-B14F-4D97-AF65-F5344CB8AC3E}">
        <p14:creationId xmlns:p14="http://schemas.microsoft.com/office/powerpoint/2010/main" val="1255291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36</a:t>
            </a:fld>
            <a:endParaRPr lang="en-IN"/>
          </a:p>
        </p:txBody>
      </p:sp>
    </p:spTree>
    <p:extLst>
      <p:ext uri="{BB962C8B-B14F-4D97-AF65-F5344CB8AC3E}">
        <p14:creationId xmlns:p14="http://schemas.microsoft.com/office/powerpoint/2010/main" val="230333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24</a:t>
            </a:fld>
            <a:endParaRPr lang="en-IN"/>
          </a:p>
        </p:txBody>
      </p:sp>
    </p:spTree>
    <p:extLst>
      <p:ext uri="{BB962C8B-B14F-4D97-AF65-F5344CB8AC3E}">
        <p14:creationId xmlns:p14="http://schemas.microsoft.com/office/powerpoint/2010/main" val="689468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25</a:t>
            </a:fld>
            <a:endParaRPr lang="en-IN"/>
          </a:p>
        </p:txBody>
      </p:sp>
    </p:spTree>
    <p:extLst>
      <p:ext uri="{BB962C8B-B14F-4D97-AF65-F5344CB8AC3E}">
        <p14:creationId xmlns:p14="http://schemas.microsoft.com/office/powerpoint/2010/main" val="442525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26</a:t>
            </a:fld>
            <a:endParaRPr lang="en-IN"/>
          </a:p>
        </p:txBody>
      </p:sp>
    </p:spTree>
    <p:extLst>
      <p:ext uri="{BB962C8B-B14F-4D97-AF65-F5344CB8AC3E}">
        <p14:creationId xmlns:p14="http://schemas.microsoft.com/office/powerpoint/2010/main" val="13568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27</a:t>
            </a:fld>
            <a:endParaRPr lang="en-IN"/>
          </a:p>
        </p:txBody>
      </p:sp>
    </p:spTree>
    <p:extLst>
      <p:ext uri="{BB962C8B-B14F-4D97-AF65-F5344CB8AC3E}">
        <p14:creationId xmlns:p14="http://schemas.microsoft.com/office/powerpoint/2010/main" val="236788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32</a:t>
            </a:fld>
            <a:endParaRPr lang="en-IN"/>
          </a:p>
        </p:txBody>
      </p:sp>
    </p:spTree>
    <p:extLst>
      <p:ext uri="{BB962C8B-B14F-4D97-AF65-F5344CB8AC3E}">
        <p14:creationId xmlns:p14="http://schemas.microsoft.com/office/powerpoint/2010/main" val="2056500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33</a:t>
            </a:fld>
            <a:endParaRPr lang="en-IN"/>
          </a:p>
        </p:txBody>
      </p:sp>
    </p:spTree>
    <p:extLst>
      <p:ext uri="{BB962C8B-B14F-4D97-AF65-F5344CB8AC3E}">
        <p14:creationId xmlns:p14="http://schemas.microsoft.com/office/powerpoint/2010/main" val="205732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34</a:t>
            </a:fld>
            <a:endParaRPr lang="en-IN"/>
          </a:p>
        </p:txBody>
      </p:sp>
    </p:spTree>
    <p:extLst>
      <p:ext uri="{BB962C8B-B14F-4D97-AF65-F5344CB8AC3E}">
        <p14:creationId xmlns:p14="http://schemas.microsoft.com/office/powerpoint/2010/main" val="279100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35</a:t>
            </a:fld>
            <a:endParaRPr lang="en-IN"/>
          </a:p>
        </p:txBody>
      </p:sp>
    </p:spTree>
    <p:extLst>
      <p:ext uri="{BB962C8B-B14F-4D97-AF65-F5344CB8AC3E}">
        <p14:creationId xmlns:p14="http://schemas.microsoft.com/office/powerpoint/2010/main" val="520696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66393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413711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754008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232160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132137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9ECA51-8E71-4221-A8C5-8FB6F9C24339}" type="datetimeFigureOut">
              <a:rPr lang="en-IN" smtClean="0"/>
              <a:t>11-11-2020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56394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9ECA51-8E71-4221-A8C5-8FB6F9C24339}" type="datetimeFigureOut">
              <a:rPr lang="en-IN" smtClean="0"/>
              <a:t>11-11-2020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201979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9ECA51-8E71-4221-A8C5-8FB6F9C24339}" type="datetimeFigureOut">
              <a:rPr lang="en-IN" smtClean="0"/>
              <a:t>11-11-2020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629528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9ECA51-8E71-4221-A8C5-8FB6F9C24339}" type="datetimeFigureOut">
              <a:rPr lang="en-IN" smtClean="0"/>
              <a:t>11-11-2020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0268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ECA51-8E71-4221-A8C5-8FB6F9C24339}" type="datetimeFigureOut">
              <a:rPr lang="en-IN" smtClean="0"/>
              <a:t>11-11-2020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931959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ECA51-8E71-4221-A8C5-8FB6F9C24339}" type="datetimeFigureOut">
              <a:rPr lang="en-IN" smtClean="0"/>
              <a:t>11-11-2020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2970430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9ECA51-8E71-4221-A8C5-8FB6F9C24339}" type="datetimeFigureOut">
              <a:rPr lang="en-IN" smtClean="0"/>
              <a:t>11-11-2020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F9201F-CD33-4A8F-85A4-EFEABFA91D0B}" type="slidenum">
              <a:rPr lang="en-IN" smtClean="0"/>
              <a:t>‹#›</a:t>
            </a:fld>
            <a:endParaRPr lang="en-IN"/>
          </a:p>
        </p:txBody>
      </p:sp>
    </p:spTree>
    <p:extLst>
      <p:ext uri="{BB962C8B-B14F-4D97-AF65-F5344CB8AC3E}">
        <p14:creationId xmlns:p14="http://schemas.microsoft.com/office/powerpoint/2010/main" val="3537167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2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Fluid_dynamics" TargetMode="External"/><Relationship Id="rId7" Type="http://schemas.openxmlformats.org/officeDocument/2006/relationships/hyperlink" Target="https://www.cabdirect.org/cabdirect/search/?q=ed%3a%22Jensen%2c+M.+E.%2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cabdirect.org/cabdirect/search/?q=au%3a%22Kohl%2c+R.+A.%22" TargetMode="External"/><Relationship Id="rId5" Type="http://schemas.openxmlformats.org/officeDocument/2006/relationships/hyperlink" Target="https://www.cabdirect.org/cabdirect/search/?q=au%3a%22Heermann%2c+D.+F.%22" TargetMode="External"/><Relationship Id="rId4" Type="http://schemas.openxmlformats.org/officeDocument/2006/relationships/hyperlink" Target="https://www.cabdirect.org/cabdirect/abstract/19811964663"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7.jpeg"/><Relationship Id="rId9" Type="http://schemas.openxmlformats.org/officeDocument/2006/relationships/image" Target="../media/image8.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2ECC-7057-4187-B3D4-29197ECAE0F0}"/>
              </a:ext>
            </a:extLst>
          </p:cNvPr>
          <p:cNvSpPr>
            <a:spLocks noGrp="1"/>
          </p:cNvSpPr>
          <p:nvPr>
            <p:ph type="title"/>
          </p:nvPr>
        </p:nvSpPr>
        <p:spPr/>
        <p:txBody>
          <a:bodyPr/>
          <a:lstStyle/>
          <a:p>
            <a:pPr algn="ctr"/>
            <a:r>
              <a:rPr lang="en-IN" b="1" dirty="0">
                <a:solidFill>
                  <a:srgbClr val="FF0000"/>
                </a:solidFill>
              </a:rPr>
              <a:t>FAIR USE AND DISCLAIMER</a:t>
            </a:r>
          </a:p>
        </p:txBody>
      </p:sp>
      <p:sp>
        <p:nvSpPr>
          <p:cNvPr id="3" name="Content Placeholder 2">
            <a:extLst>
              <a:ext uri="{FF2B5EF4-FFF2-40B4-BE49-F238E27FC236}">
                <a16:creationId xmlns:a16="http://schemas.microsoft.com/office/drawing/2014/main" id="{6DCEB105-83A4-4DD0-86DB-A689927E581F}"/>
              </a:ext>
            </a:extLst>
          </p:cNvPr>
          <p:cNvSpPr>
            <a:spLocks noGrp="1"/>
          </p:cNvSpPr>
          <p:nvPr>
            <p:ph idx="1"/>
          </p:nvPr>
        </p:nvSpPr>
        <p:spPr/>
        <p:txBody>
          <a:bodyPr/>
          <a:lstStyle/>
          <a:p>
            <a:pPr marL="0" indent="0" algn="ctr">
              <a:buNone/>
            </a:pPr>
            <a:r>
              <a:rPr lang="en-IN" dirty="0">
                <a:solidFill>
                  <a:schemeClr val="bg1"/>
                </a:solidFill>
              </a:rPr>
              <a:t>THIS PRESENTATION MAY CONTAIN COPYRIGHTED MATERIALS THE USE OF WHICH HAS NOT BEEN SPECIFICALLY AUTHORIZED BY THE COPYRIGHT OWNER. THIS OPERATES UNDER ASSUMPTION THAT THIS IS NOT FOR COMMERCIAL PURPOSE AND ONLY FAIR USE OF COPYWRIGHT MATERIALS AS PROVIDED FOR IN </a:t>
            </a:r>
            <a:r>
              <a:rPr lang="en-IN" dirty="0">
                <a:solidFill>
                  <a:schemeClr val="accent4">
                    <a:lumMod val="75000"/>
                  </a:schemeClr>
                </a:solidFill>
              </a:rPr>
              <a:t>TITLE 17, CHAPTER 1 SECTION 107 OF THE US COPYRIGHT LAW. </a:t>
            </a:r>
          </a:p>
          <a:p>
            <a:pPr algn="ctr"/>
            <a:endParaRPr lang="en-IN" dirty="0">
              <a:solidFill>
                <a:schemeClr val="bg1"/>
              </a:solidFill>
            </a:endParaRPr>
          </a:p>
          <a:p>
            <a:pPr marL="0" indent="0" algn="ctr">
              <a:buNone/>
            </a:pPr>
            <a:r>
              <a:rPr lang="en-IN" dirty="0">
                <a:solidFill>
                  <a:schemeClr val="bg1"/>
                </a:solidFill>
              </a:rPr>
              <a:t>THIS IS MADE FOR ALL AGE AUDIENCE</a:t>
            </a:r>
          </a:p>
        </p:txBody>
      </p:sp>
    </p:spTree>
    <p:extLst>
      <p:ext uri="{BB962C8B-B14F-4D97-AF65-F5344CB8AC3E}">
        <p14:creationId xmlns:p14="http://schemas.microsoft.com/office/powerpoint/2010/main" val="192777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7476EA5-263E-4A48-8200-97511A9276D9}"/>
              </a:ext>
            </a:extLst>
          </p:cNvPr>
          <p:cNvGraphicFramePr>
            <a:graphicFrameLocks noChangeAspect="1"/>
          </p:cNvGraphicFramePr>
          <p:nvPr/>
        </p:nvGraphicFramePr>
        <p:xfrm>
          <a:off x="7165728" y="0"/>
          <a:ext cx="5026272" cy="6858000"/>
        </p:xfrm>
        <a:graphic>
          <a:graphicData uri="http://schemas.openxmlformats.org/presentationml/2006/ole">
            <mc:AlternateContent xmlns:mc="http://schemas.openxmlformats.org/markup-compatibility/2006">
              <mc:Choice xmlns:v="urn:schemas-microsoft-com:vml" Requires="v">
                <p:oleObj spid="_x0000_s3107" r:id="rId3" imgW="7034760" imgH="7415640" progId="">
                  <p:embed/>
                </p:oleObj>
              </mc:Choice>
              <mc:Fallback>
                <p:oleObj r:id="rId3" imgW="7034760" imgH="7415640" progId="">
                  <p:embed/>
                  <p:pic>
                    <p:nvPicPr>
                      <p:cNvPr id="4" name="Object 3">
                        <a:extLst>
                          <a:ext uri="{FF2B5EF4-FFF2-40B4-BE49-F238E27FC236}">
                            <a16:creationId xmlns:a16="http://schemas.microsoft.com/office/drawing/2014/main" id="{57476EA5-263E-4A48-8200-97511A9276D9}"/>
                          </a:ext>
                        </a:extLst>
                      </p:cNvPr>
                      <p:cNvPicPr/>
                      <p:nvPr/>
                    </p:nvPicPr>
                    <p:blipFill>
                      <a:blip r:embed="rId4"/>
                      <a:stretch>
                        <a:fillRect/>
                      </a:stretch>
                    </p:blipFill>
                    <p:spPr>
                      <a:xfrm>
                        <a:off x="7165728" y="0"/>
                        <a:ext cx="5026272" cy="6858000"/>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0FE5AC6C-B849-47F2-9A38-2F3198D564D0}"/>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
        <p:nvSpPr>
          <p:cNvPr id="13" name="Title 1">
            <a:extLst>
              <a:ext uri="{FF2B5EF4-FFF2-40B4-BE49-F238E27FC236}">
                <a16:creationId xmlns:a16="http://schemas.microsoft.com/office/drawing/2014/main" id="{6837AC9F-95B3-46A8-A0A2-E7962F621C9F}"/>
              </a:ext>
            </a:extLst>
          </p:cNvPr>
          <p:cNvSpPr>
            <a:spLocks noGrp="1"/>
          </p:cNvSpPr>
          <p:nvPr>
            <p:ph type="title"/>
          </p:nvPr>
        </p:nvSpPr>
        <p:spPr>
          <a:xfrm>
            <a:off x="838200" y="816537"/>
            <a:ext cx="10515600" cy="1325563"/>
          </a:xfrm>
        </p:spPr>
        <p:txBody>
          <a:bodyPr/>
          <a:lstStyle/>
          <a:p>
            <a:r>
              <a:rPr lang="en-US" b="1" dirty="0">
                <a:solidFill>
                  <a:schemeClr val="accent5">
                    <a:lumMod val="75000"/>
                  </a:schemeClr>
                </a:solidFill>
                <a:latin typeface="Arial Rounded MT Bold" panose="020F0704030504030204" pitchFamily="34" charset="0"/>
              </a:rPr>
              <a:t>1. Incompressible</a:t>
            </a:r>
            <a:endParaRPr lang="en-IN" b="1" dirty="0">
              <a:solidFill>
                <a:schemeClr val="accent5">
                  <a:lumMod val="75000"/>
                </a:schemeClr>
              </a:solidFill>
              <a:latin typeface="Arial Rounded MT Bold" panose="020F0704030504030204" pitchFamily="34" charset="0"/>
            </a:endParaRPr>
          </a:p>
        </p:txBody>
      </p:sp>
      <p:sp>
        <p:nvSpPr>
          <p:cNvPr id="14" name="Content Placeholder 2">
            <a:extLst>
              <a:ext uri="{FF2B5EF4-FFF2-40B4-BE49-F238E27FC236}">
                <a16:creationId xmlns:a16="http://schemas.microsoft.com/office/drawing/2014/main" id="{CCA25B5D-96D3-4A1A-AE5A-376AAFC83CB9}"/>
              </a:ext>
            </a:extLst>
          </p:cNvPr>
          <p:cNvSpPr>
            <a:spLocks noGrp="1"/>
          </p:cNvSpPr>
          <p:nvPr>
            <p:ph idx="1"/>
          </p:nvPr>
        </p:nvSpPr>
        <p:spPr>
          <a:xfrm>
            <a:off x="1734275" y="1751043"/>
            <a:ext cx="10515600" cy="4351338"/>
          </a:xfrm>
        </p:spPr>
        <p:txBody>
          <a:bodyPr/>
          <a:lstStyle/>
          <a:p>
            <a:pPr marL="0" indent="0">
              <a:buNone/>
            </a:pPr>
            <a:r>
              <a:rPr lang="en-US" b="1" i="1" dirty="0"/>
              <a:t>Its density can’t be changed</a:t>
            </a:r>
            <a:endParaRPr lang="en-IN" b="1" i="1" dirty="0"/>
          </a:p>
        </p:txBody>
      </p:sp>
      <p:sp>
        <p:nvSpPr>
          <p:cNvPr id="15" name="Title 1">
            <a:extLst>
              <a:ext uri="{FF2B5EF4-FFF2-40B4-BE49-F238E27FC236}">
                <a16:creationId xmlns:a16="http://schemas.microsoft.com/office/drawing/2014/main" id="{5CE052DD-CAC5-4D4E-A092-5CCB44ABB7B8}"/>
              </a:ext>
            </a:extLst>
          </p:cNvPr>
          <p:cNvSpPr txBox="1">
            <a:spLocks/>
          </p:cNvSpPr>
          <p:nvPr/>
        </p:nvSpPr>
        <p:spPr>
          <a:xfrm>
            <a:off x="838200" y="24325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2. Laminar</a:t>
            </a:r>
            <a:endParaRPr lang="en-IN" b="1" dirty="0">
              <a:solidFill>
                <a:schemeClr val="accent5">
                  <a:lumMod val="75000"/>
                </a:schemeClr>
              </a:solidFill>
              <a:latin typeface="Arial Rounded MT Bold" panose="020F0704030504030204" pitchFamily="34" charset="0"/>
            </a:endParaRPr>
          </a:p>
        </p:txBody>
      </p:sp>
      <p:sp>
        <p:nvSpPr>
          <p:cNvPr id="16" name="Content Placeholder 2">
            <a:extLst>
              <a:ext uri="{FF2B5EF4-FFF2-40B4-BE49-F238E27FC236}">
                <a16:creationId xmlns:a16="http://schemas.microsoft.com/office/drawing/2014/main" id="{45677B68-C1A5-4F29-9E30-A2AB450BE3C4}"/>
              </a:ext>
            </a:extLst>
          </p:cNvPr>
          <p:cNvSpPr txBox="1">
            <a:spLocks/>
          </p:cNvSpPr>
          <p:nvPr/>
        </p:nvSpPr>
        <p:spPr>
          <a:xfrm>
            <a:off x="1734275" y="33231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A steady, constant flow</a:t>
            </a:r>
            <a:endParaRPr lang="en-IN" b="1" i="1" dirty="0"/>
          </a:p>
        </p:txBody>
      </p:sp>
      <p:sp>
        <p:nvSpPr>
          <p:cNvPr id="18" name="TextBox 17">
            <a:extLst>
              <a:ext uri="{FF2B5EF4-FFF2-40B4-BE49-F238E27FC236}">
                <a16:creationId xmlns:a16="http://schemas.microsoft.com/office/drawing/2014/main" id="{1FCE9E7F-6972-4C6E-925C-0B1850657A13}"/>
              </a:ext>
            </a:extLst>
          </p:cNvPr>
          <p:cNvSpPr txBox="1"/>
          <p:nvPr/>
        </p:nvSpPr>
        <p:spPr>
          <a:xfrm>
            <a:off x="10445188" y="648866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evancom</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Tree>
    <p:extLst>
      <p:ext uri="{BB962C8B-B14F-4D97-AF65-F5344CB8AC3E}">
        <p14:creationId xmlns:p14="http://schemas.microsoft.com/office/powerpoint/2010/main" val="1009633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871143-4CFA-44A2-BF33-D6A126ED3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4" y="0"/>
            <a:ext cx="12276413" cy="6858000"/>
          </a:xfrm>
          <a:prstGeom prst="rect">
            <a:avLst/>
          </a:prstGeom>
        </p:spPr>
      </p:pic>
      <p:sp>
        <p:nvSpPr>
          <p:cNvPr id="7" name="TextBox 6">
            <a:extLst>
              <a:ext uri="{FF2B5EF4-FFF2-40B4-BE49-F238E27FC236}">
                <a16:creationId xmlns:a16="http://schemas.microsoft.com/office/drawing/2014/main" id="{5799D0D5-C923-45A1-8DBB-18BE0A2F2499}"/>
              </a:ext>
            </a:extLst>
          </p:cNvPr>
          <p:cNvSpPr txBox="1"/>
          <p:nvPr/>
        </p:nvSpPr>
        <p:spPr>
          <a:xfrm>
            <a:off x="10445188" y="648866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youtube</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
        <p:nvSpPr>
          <p:cNvPr id="9" name="TextBox 8">
            <a:extLst>
              <a:ext uri="{FF2B5EF4-FFF2-40B4-BE49-F238E27FC236}">
                <a16:creationId xmlns:a16="http://schemas.microsoft.com/office/drawing/2014/main" id="{A2B978FA-1ACC-4951-8E5F-627AC266C814}"/>
              </a:ext>
            </a:extLst>
          </p:cNvPr>
          <p:cNvSpPr txBox="1"/>
          <p:nvPr/>
        </p:nvSpPr>
        <p:spPr>
          <a:xfrm>
            <a:off x="2834563" y="6119336"/>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dirty="0">
                <a:solidFill>
                  <a:schemeClr val="accent5">
                    <a:lumMod val="60000"/>
                    <a:lumOff val="40000"/>
                  </a:schemeClr>
                </a:solidFill>
              </a:rPr>
              <a:t>LAMINAR FLOW OF WATER</a:t>
            </a:r>
          </a:p>
        </p:txBody>
      </p:sp>
      <p:sp>
        <p:nvSpPr>
          <p:cNvPr id="11" name="Title 1">
            <a:extLst>
              <a:ext uri="{FF2B5EF4-FFF2-40B4-BE49-F238E27FC236}">
                <a16:creationId xmlns:a16="http://schemas.microsoft.com/office/drawing/2014/main" id="{1F1D951C-BA6E-4D70-9066-2A4FC72A8D4C}"/>
              </a:ext>
            </a:extLst>
          </p:cNvPr>
          <p:cNvSpPr txBox="1">
            <a:spLocks/>
          </p:cNvSpPr>
          <p:nvPr/>
        </p:nvSpPr>
        <p:spPr>
          <a:xfrm>
            <a:off x="-5585754" y="40484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3. Non-Viscous</a:t>
            </a:r>
          </a:p>
        </p:txBody>
      </p:sp>
      <p:sp>
        <p:nvSpPr>
          <p:cNvPr id="13" name="Content Placeholder 2">
            <a:extLst>
              <a:ext uri="{FF2B5EF4-FFF2-40B4-BE49-F238E27FC236}">
                <a16:creationId xmlns:a16="http://schemas.microsoft.com/office/drawing/2014/main" id="{4F85E5E3-0857-4754-9F8A-A343E34D0DB1}"/>
              </a:ext>
            </a:extLst>
          </p:cNvPr>
          <p:cNvSpPr txBox="1">
            <a:spLocks/>
          </p:cNvSpPr>
          <p:nvPr/>
        </p:nvSpPr>
        <p:spPr>
          <a:xfrm>
            <a:off x="-4689679" y="497395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There is no resistance to flow</a:t>
            </a:r>
            <a:endParaRPr lang="en-IN" b="1" i="1" dirty="0"/>
          </a:p>
        </p:txBody>
      </p:sp>
      <p:sp>
        <p:nvSpPr>
          <p:cNvPr id="15" name="Subtitle 2">
            <a:extLst>
              <a:ext uri="{FF2B5EF4-FFF2-40B4-BE49-F238E27FC236}">
                <a16:creationId xmlns:a16="http://schemas.microsoft.com/office/drawing/2014/main" id="{25816595-5601-4783-9867-2CDBB33A11FE}"/>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Tree>
    <p:extLst>
      <p:ext uri="{BB962C8B-B14F-4D97-AF65-F5344CB8AC3E}">
        <p14:creationId xmlns:p14="http://schemas.microsoft.com/office/powerpoint/2010/main" val="43601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1270-9582-476C-A060-473DB5451BAB}"/>
              </a:ext>
            </a:extLst>
          </p:cNvPr>
          <p:cNvSpPr>
            <a:spLocks noGrp="1"/>
          </p:cNvSpPr>
          <p:nvPr>
            <p:ph type="title"/>
          </p:nvPr>
        </p:nvSpPr>
        <p:spPr>
          <a:xfrm>
            <a:off x="838200" y="816537"/>
            <a:ext cx="10515600" cy="1325563"/>
          </a:xfrm>
        </p:spPr>
        <p:txBody>
          <a:bodyPr/>
          <a:lstStyle/>
          <a:p>
            <a:r>
              <a:rPr lang="en-US" b="1" dirty="0">
                <a:solidFill>
                  <a:schemeClr val="accent5">
                    <a:lumMod val="75000"/>
                  </a:schemeClr>
                </a:solidFill>
                <a:latin typeface="Arial Rounded MT Bold" panose="020F0704030504030204" pitchFamily="34" charset="0"/>
              </a:rPr>
              <a:t>1. Incompressible</a:t>
            </a:r>
            <a:endParaRPr lang="en-IN" b="1" dirty="0">
              <a:solidFill>
                <a:schemeClr val="accent5">
                  <a:lumMod val="75000"/>
                </a:schemeClr>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16790C43-99A6-4E16-A993-EC27C4D59983}"/>
              </a:ext>
            </a:extLst>
          </p:cNvPr>
          <p:cNvSpPr>
            <a:spLocks noGrp="1"/>
          </p:cNvSpPr>
          <p:nvPr>
            <p:ph idx="1"/>
          </p:nvPr>
        </p:nvSpPr>
        <p:spPr>
          <a:xfrm>
            <a:off x="1734275" y="1751043"/>
            <a:ext cx="10515600" cy="4351338"/>
          </a:xfrm>
        </p:spPr>
        <p:txBody>
          <a:bodyPr/>
          <a:lstStyle/>
          <a:p>
            <a:pPr marL="0" indent="0">
              <a:buNone/>
            </a:pPr>
            <a:r>
              <a:rPr lang="en-US" b="1" i="1" dirty="0"/>
              <a:t>Its density can’t be changed</a:t>
            </a:r>
            <a:endParaRPr lang="en-IN" b="1" i="1" dirty="0"/>
          </a:p>
        </p:txBody>
      </p:sp>
      <p:graphicFrame>
        <p:nvGraphicFramePr>
          <p:cNvPr id="4" name="Object 3">
            <a:extLst>
              <a:ext uri="{FF2B5EF4-FFF2-40B4-BE49-F238E27FC236}">
                <a16:creationId xmlns:a16="http://schemas.microsoft.com/office/drawing/2014/main" id="{57476EA5-263E-4A48-8200-97511A9276D9}"/>
              </a:ext>
            </a:extLst>
          </p:cNvPr>
          <p:cNvGraphicFramePr>
            <a:graphicFrameLocks noChangeAspect="1"/>
          </p:cNvGraphicFramePr>
          <p:nvPr/>
        </p:nvGraphicFramePr>
        <p:xfrm>
          <a:off x="7165728" y="0"/>
          <a:ext cx="5026272" cy="6858000"/>
        </p:xfrm>
        <a:graphic>
          <a:graphicData uri="http://schemas.openxmlformats.org/presentationml/2006/ole">
            <mc:AlternateContent xmlns:mc="http://schemas.openxmlformats.org/markup-compatibility/2006">
              <mc:Choice xmlns:v="urn:schemas-microsoft-com:vml" Requires="v">
                <p:oleObj spid="_x0000_s6179" r:id="rId3" imgW="7034760" imgH="7415640" progId="">
                  <p:embed/>
                </p:oleObj>
              </mc:Choice>
              <mc:Fallback>
                <p:oleObj r:id="rId3" imgW="7034760" imgH="7415640" progId="">
                  <p:embed/>
                  <p:pic>
                    <p:nvPicPr>
                      <p:cNvPr id="4" name="Object 3">
                        <a:extLst>
                          <a:ext uri="{FF2B5EF4-FFF2-40B4-BE49-F238E27FC236}">
                            <a16:creationId xmlns:a16="http://schemas.microsoft.com/office/drawing/2014/main" id="{57476EA5-263E-4A48-8200-97511A9276D9}"/>
                          </a:ext>
                        </a:extLst>
                      </p:cNvPr>
                      <p:cNvPicPr/>
                      <p:nvPr/>
                    </p:nvPicPr>
                    <p:blipFill>
                      <a:blip r:embed="rId4"/>
                      <a:stretch>
                        <a:fillRect/>
                      </a:stretch>
                    </p:blipFill>
                    <p:spPr>
                      <a:xfrm>
                        <a:off x="7165728" y="0"/>
                        <a:ext cx="5026272" cy="685800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43AF892-FEC9-4B72-8B71-C8CD52534027}"/>
              </a:ext>
            </a:extLst>
          </p:cNvPr>
          <p:cNvSpPr txBox="1">
            <a:spLocks/>
          </p:cNvSpPr>
          <p:nvPr/>
        </p:nvSpPr>
        <p:spPr>
          <a:xfrm>
            <a:off x="838200" y="24325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2. Laminar</a:t>
            </a:r>
            <a:endParaRPr lang="en-IN" b="1" dirty="0">
              <a:solidFill>
                <a:schemeClr val="accent5">
                  <a:lumMod val="75000"/>
                </a:schemeClr>
              </a:solidFill>
              <a:latin typeface="Arial Rounded MT Bold" panose="020F0704030504030204" pitchFamily="34" charset="0"/>
            </a:endParaRPr>
          </a:p>
        </p:txBody>
      </p:sp>
      <p:sp>
        <p:nvSpPr>
          <p:cNvPr id="6" name="Content Placeholder 2">
            <a:extLst>
              <a:ext uri="{FF2B5EF4-FFF2-40B4-BE49-F238E27FC236}">
                <a16:creationId xmlns:a16="http://schemas.microsoft.com/office/drawing/2014/main" id="{5BEC5C4F-E089-4753-92FD-70E372E0B54B}"/>
              </a:ext>
            </a:extLst>
          </p:cNvPr>
          <p:cNvSpPr txBox="1">
            <a:spLocks/>
          </p:cNvSpPr>
          <p:nvPr/>
        </p:nvSpPr>
        <p:spPr>
          <a:xfrm>
            <a:off x="1734275" y="33231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A steady, constant flow</a:t>
            </a:r>
            <a:endParaRPr lang="en-IN" b="1" i="1" dirty="0"/>
          </a:p>
        </p:txBody>
      </p:sp>
      <p:sp>
        <p:nvSpPr>
          <p:cNvPr id="8" name="Subtitle 2">
            <a:extLst>
              <a:ext uri="{FF2B5EF4-FFF2-40B4-BE49-F238E27FC236}">
                <a16:creationId xmlns:a16="http://schemas.microsoft.com/office/drawing/2014/main" id="{0FE5AC6C-B849-47F2-9A38-2F3198D564D0}"/>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
        <p:nvSpPr>
          <p:cNvPr id="7" name="Title 1">
            <a:extLst>
              <a:ext uri="{FF2B5EF4-FFF2-40B4-BE49-F238E27FC236}">
                <a16:creationId xmlns:a16="http://schemas.microsoft.com/office/drawing/2014/main" id="{333B75F3-142B-42A7-874F-1BE6F249518F}"/>
              </a:ext>
            </a:extLst>
          </p:cNvPr>
          <p:cNvSpPr txBox="1">
            <a:spLocks/>
          </p:cNvSpPr>
          <p:nvPr/>
        </p:nvSpPr>
        <p:spPr>
          <a:xfrm>
            <a:off x="838200" y="40484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3. Non-Viscous</a:t>
            </a:r>
          </a:p>
        </p:txBody>
      </p:sp>
      <p:sp>
        <p:nvSpPr>
          <p:cNvPr id="11" name="Content Placeholder 2">
            <a:extLst>
              <a:ext uri="{FF2B5EF4-FFF2-40B4-BE49-F238E27FC236}">
                <a16:creationId xmlns:a16="http://schemas.microsoft.com/office/drawing/2014/main" id="{9F409548-E0BC-43D4-B7E0-E42E72B6340A}"/>
              </a:ext>
            </a:extLst>
          </p:cNvPr>
          <p:cNvSpPr txBox="1">
            <a:spLocks/>
          </p:cNvSpPr>
          <p:nvPr/>
        </p:nvSpPr>
        <p:spPr>
          <a:xfrm>
            <a:off x="1734275" y="497395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There is no resistance to flow</a:t>
            </a:r>
            <a:endParaRPr lang="en-IN" b="1" i="1" dirty="0"/>
          </a:p>
        </p:txBody>
      </p:sp>
      <p:sp>
        <p:nvSpPr>
          <p:cNvPr id="13" name="TextBox 12">
            <a:extLst>
              <a:ext uri="{FF2B5EF4-FFF2-40B4-BE49-F238E27FC236}">
                <a16:creationId xmlns:a16="http://schemas.microsoft.com/office/drawing/2014/main" id="{BA5AB9A3-519A-4E0F-A773-4BD6327A952B}"/>
              </a:ext>
            </a:extLst>
          </p:cNvPr>
          <p:cNvSpPr txBox="1"/>
          <p:nvPr/>
        </p:nvSpPr>
        <p:spPr>
          <a:xfrm>
            <a:off x="10445188" y="648866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evancom</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Tree>
    <p:extLst>
      <p:ext uri="{BB962C8B-B14F-4D97-AF65-F5344CB8AC3E}">
        <p14:creationId xmlns:p14="http://schemas.microsoft.com/office/powerpoint/2010/main" val="307685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3AF892-FEC9-4B72-8B71-C8CD52534027}"/>
              </a:ext>
            </a:extLst>
          </p:cNvPr>
          <p:cNvSpPr txBox="1">
            <a:spLocks/>
          </p:cNvSpPr>
          <p:nvPr/>
        </p:nvSpPr>
        <p:spPr>
          <a:xfrm>
            <a:off x="479385" y="199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5">
                    <a:lumMod val="75000"/>
                  </a:schemeClr>
                </a:solidFill>
                <a:latin typeface="Arial Rounded MT Bold" panose="020F0704030504030204" pitchFamily="34" charset="0"/>
              </a:rPr>
              <a:t>VISCOCITY</a:t>
            </a:r>
            <a:endParaRPr lang="en-IN" sz="6600" b="1" dirty="0">
              <a:solidFill>
                <a:schemeClr val="accent5">
                  <a:lumMod val="75000"/>
                </a:schemeClr>
              </a:solidFill>
              <a:latin typeface="Arial Rounded MT Bold" panose="020F0704030504030204" pitchFamily="34" charset="0"/>
            </a:endParaRPr>
          </a:p>
        </p:txBody>
      </p:sp>
      <p:sp>
        <p:nvSpPr>
          <p:cNvPr id="6" name="Content Placeholder 2">
            <a:extLst>
              <a:ext uri="{FF2B5EF4-FFF2-40B4-BE49-F238E27FC236}">
                <a16:creationId xmlns:a16="http://schemas.microsoft.com/office/drawing/2014/main" id="{5BEC5C4F-E089-4753-92FD-70E372E0B54B}"/>
              </a:ext>
            </a:extLst>
          </p:cNvPr>
          <p:cNvSpPr txBox="1">
            <a:spLocks/>
          </p:cNvSpPr>
          <p:nvPr/>
        </p:nvSpPr>
        <p:spPr>
          <a:xfrm>
            <a:off x="1734275" y="33231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The resistance to flow</a:t>
            </a:r>
            <a:endParaRPr lang="en-IN" b="1" i="1" dirty="0"/>
          </a:p>
        </p:txBody>
      </p:sp>
      <p:sp>
        <p:nvSpPr>
          <p:cNvPr id="8" name="Subtitle 2">
            <a:extLst>
              <a:ext uri="{FF2B5EF4-FFF2-40B4-BE49-F238E27FC236}">
                <a16:creationId xmlns:a16="http://schemas.microsoft.com/office/drawing/2014/main" id="{0FE5AC6C-B849-47F2-9A38-2F3198D564D0}"/>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pic>
        <p:nvPicPr>
          <p:cNvPr id="17" name="Picture 16">
            <a:extLst>
              <a:ext uri="{FF2B5EF4-FFF2-40B4-BE49-F238E27FC236}">
                <a16:creationId xmlns:a16="http://schemas.microsoft.com/office/drawing/2014/main" id="{AA40C9F4-E59A-4422-A2EB-654002703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060" y="1219535"/>
            <a:ext cx="2433998" cy="3636567"/>
          </a:xfrm>
          <a:prstGeom prst="rect">
            <a:avLst/>
          </a:prstGeom>
        </p:spPr>
      </p:pic>
      <p:pic>
        <p:nvPicPr>
          <p:cNvPr id="21" name="Picture 20">
            <a:extLst>
              <a:ext uri="{FF2B5EF4-FFF2-40B4-BE49-F238E27FC236}">
                <a16:creationId xmlns:a16="http://schemas.microsoft.com/office/drawing/2014/main" id="{B83DFEE5-963E-4174-B7CE-C200A46C4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70" y="1219535"/>
            <a:ext cx="2147392" cy="3534802"/>
          </a:xfrm>
          <a:prstGeom prst="rect">
            <a:avLst/>
          </a:prstGeom>
        </p:spPr>
      </p:pic>
      <p:sp>
        <p:nvSpPr>
          <p:cNvPr id="23" name="TextBox 22">
            <a:extLst>
              <a:ext uri="{FF2B5EF4-FFF2-40B4-BE49-F238E27FC236}">
                <a16:creationId xmlns:a16="http://schemas.microsoft.com/office/drawing/2014/main" id="{56B4C2F1-F8CC-45C9-A67B-F4660E876A62}"/>
              </a:ext>
            </a:extLst>
          </p:cNvPr>
          <p:cNvSpPr txBox="1"/>
          <p:nvPr/>
        </p:nvSpPr>
        <p:spPr>
          <a:xfrm>
            <a:off x="3927678" y="4886107"/>
            <a:ext cx="6128794" cy="553998"/>
          </a:xfrm>
          <a:prstGeom prst="rect">
            <a:avLst/>
          </a:prstGeom>
          <a:noFill/>
        </p:spPr>
        <p:txBody>
          <a:bodyPr wrap="square">
            <a:spAutoFit/>
          </a:bodyPr>
          <a:lstStyle/>
          <a:p>
            <a:pPr algn="ctr"/>
            <a:r>
              <a:rPr lang="en-US" sz="1800" b="1" dirty="0">
                <a:solidFill>
                  <a:srgbClr val="FFC000"/>
                </a:solidFill>
              </a:rPr>
              <a:t>HONEY</a:t>
            </a:r>
          </a:p>
          <a:p>
            <a:pPr algn="ctr"/>
            <a:r>
              <a:rPr lang="en-US" sz="1200" i="1" dirty="0"/>
              <a:t>source </a:t>
            </a:r>
            <a:r>
              <a:rPr lang="en-US" sz="1200" i="1" dirty="0" err="1"/>
              <a:t>pinterest</a:t>
            </a:r>
            <a:endParaRPr lang="en-IN" sz="1800" dirty="0"/>
          </a:p>
        </p:txBody>
      </p:sp>
      <p:sp>
        <p:nvSpPr>
          <p:cNvPr id="27" name="TextBox 26">
            <a:extLst>
              <a:ext uri="{FF2B5EF4-FFF2-40B4-BE49-F238E27FC236}">
                <a16:creationId xmlns:a16="http://schemas.microsoft.com/office/drawing/2014/main" id="{916F6B00-8A24-4DAC-9182-CFF4A260942C}"/>
              </a:ext>
            </a:extLst>
          </p:cNvPr>
          <p:cNvSpPr txBox="1"/>
          <p:nvPr/>
        </p:nvSpPr>
        <p:spPr>
          <a:xfrm>
            <a:off x="7175069" y="4856102"/>
            <a:ext cx="6128794" cy="553998"/>
          </a:xfrm>
          <a:prstGeom prst="rect">
            <a:avLst/>
          </a:prstGeom>
          <a:noFill/>
        </p:spPr>
        <p:txBody>
          <a:bodyPr wrap="square">
            <a:spAutoFit/>
          </a:bodyPr>
          <a:lstStyle/>
          <a:p>
            <a:pPr algn="ctr"/>
            <a:r>
              <a:rPr lang="en-US" sz="1800" b="1" dirty="0">
                <a:solidFill>
                  <a:schemeClr val="accent5">
                    <a:lumMod val="60000"/>
                    <a:lumOff val="40000"/>
                  </a:schemeClr>
                </a:solidFill>
              </a:rPr>
              <a:t>WATER</a:t>
            </a:r>
          </a:p>
          <a:p>
            <a:pPr algn="ctr"/>
            <a:r>
              <a:rPr lang="en-US" sz="1200" i="1" dirty="0"/>
              <a:t>source </a:t>
            </a:r>
            <a:r>
              <a:rPr lang="en-US" sz="1200" i="1" dirty="0" err="1"/>
              <a:t>pinterest</a:t>
            </a:r>
            <a:endParaRPr lang="en-IN" sz="1800" dirty="0"/>
          </a:p>
        </p:txBody>
      </p:sp>
    </p:spTree>
    <p:extLst>
      <p:ext uri="{BB962C8B-B14F-4D97-AF65-F5344CB8AC3E}">
        <p14:creationId xmlns:p14="http://schemas.microsoft.com/office/powerpoint/2010/main" val="247752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ppt_x"/>
                                          </p:val>
                                        </p:tav>
                                        <p:tav tm="100000">
                                          <p:val>
                                            <p:strVal val="#ppt_x"/>
                                          </p:val>
                                        </p:tav>
                                      </p:tavLst>
                                    </p:anim>
                                    <p:anim calcmode="lin" valueType="num">
                                      <p:cBhvr additive="base">
                                        <p:cTn id="1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3AF892-FEC9-4B72-8B71-C8CD52534027}"/>
              </a:ext>
            </a:extLst>
          </p:cNvPr>
          <p:cNvSpPr txBox="1">
            <a:spLocks/>
          </p:cNvSpPr>
          <p:nvPr/>
        </p:nvSpPr>
        <p:spPr>
          <a:xfrm>
            <a:off x="328914" y="-1070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5">
                    <a:lumMod val="75000"/>
                  </a:schemeClr>
                </a:solidFill>
                <a:latin typeface="Arial Rounded MT Bold" panose="020F0704030504030204" pitchFamily="34" charset="0"/>
              </a:rPr>
              <a:t>VISCOCITY</a:t>
            </a:r>
            <a:endParaRPr lang="en-IN" sz="6600" b="1" dirty="0">
              <a:solidFill>
                <a:schemeClr val="accent5">
                  <a:lumMod val="75000"/>
                </a:schemeClr>
              </a:solidFill>
              <a:latin typeface="Arial Rounded MT Bold" panose="020F0704030504030204" pitchFamily="34" charset="0"/>
            </a:endParaRPr>
          </a:p>
        </p:txBody>
      </p:sp>
      <p:sp>
        <p:nvSpPr>
          <p:cNvPr id="6" name="Content Placeholder 2">
            <a:extLst>
              <a:ext uri="{FF2B5EF4-FFF2-40B4-BE49-F238E27FC236}">
                <a16:creationId xmlns:a16="http://schemas.microsoft.com/office/drawing/2014/main" id="{5BEC5C4F-E089-4753-92FD-70E372E0B54B}"/>
              </a:ext>
            </a:extLst>
          </p:cNvPr>
          <p:cNvSpPr txBox="1">
            <a:spLocks/>
          </p:cNvSpPr>
          <p:nvPr/>
        </p:nvSpPr>
        <p:spPr>
          <a:xfrm>
            <a:off x="1869870" y="-40809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The resistance to flow</a:t>
            </a:r>
            <a:endParaRPr lang="en-IN" b="1" i="1" dirty="0"/>
          </a:p>
        </p:txBody>
      </p:sp>
      <p:sp>
        <p:nvSpPr>
          <p:cNvPr id="8" name="Subtitle 2">
            <a:extLst>
              <a:ext uri="{FF2B5EF4-FFF2-40B4-BE49-F238E27FC236}">
                <a16:creationId xmlns:a16="http://schemas.microsoft.com/office/drawing/2014/main" id="{0FE5AC6C-B849-47F2-9A38-2F3198D564D0}"/>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pic>
        <p:nvPicPr>
          <p:cNvPr id="17" name="Picture 16">
            <a:extLst>
              <a:ext uri="{FF2B5EF4-FFF2-40B4-BE49-F238E27FC236}">
                <a16:creationId xmlns:a16="http://schemas.microsoft.com/office/drawing/2014/main" id="{AA40C9F4-E59A-4422-A2EB-654002703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415" y="818406"/>
            <a:ext cx="3593871" cy="5369501"/>
          </a:xfrm>
          <a:prstGeom prst="rect">
            <a:avLst/>
          </a:prstGeom>
        </p:spPr>
      </p:pic>
      <p:pic>
        <p:nvPicPr>
          <p:cNvPr id="21" name="Picture 20">
            <a:extLst>
              <a:ext uri="{FF2B5EF4-FFF2-40B4-BE49-F238E27FC236}">
                <a16:creationId xmlns:a16="http://schemas.microsoft.com/office/drawing/2014/main" id="{B83DFEE5-963E-4174-B7CE-C200A46C4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511" y="-2542079"/>
            <a:ext cx="1529238" cy="2517264"/>
          </a:xfrm>
          <a:prstGeom prst="rect">
            <a:avLst/>
          </a:prstGeom>
        </p:spPr>
      </p:pic>
      <p:sp>
        <p:nvSpPr>
          <p:cNvPr id="23" name="TextBox 22">
            <a:extLst>
              <a:ext uri="{FF2B5EF4-FFF2-40B4-BE49-F238E27FC236}">
                <a16:creationId xmlns:a16="http://schemas.microsoft.com/office/drawing/2014/main" id="{56B4C2F1-F8CC-45C9-A67B-F4660E876A62}"/>
              </a:ext>
            </a:extLst>
          </p:cNvPr>
          <p:cNvSpPr txBox="1"/>
          <p:nvPr/>
        </p:nvSpPr>
        <p:spPr>
          <a:xfrm>
            <a:off x="2585014" y="6187907"/>
            <a:ext cx="6128794" cy="553998"/>
          </a:xfrm>
          <a:prstGeom prst="rect">
            <a:avLst/>
          </a:prstGeom>
          <a:noFill/>
        </p:spPr>
        <p:txBody>
          <a:bodyPr wrap="square">
            <a:spAutoFit/>
          </a:bodyPr>
          <a:lstStyle/>
          <a:p>
            <a:pPr algn="ctr"/>
            <a:r>
              <a:rPr lang="en-US" sz="1800" b="1" dirty="0">
                <a:solidFill>
                  <a:srgbClr val="FFC000"/>
                </a:solidFill>
              </a:rPr>
              <a:t>HONEY</a:t>
            </a:r>
          </a:p>
          <a:p>
            <a:pPr algn="ctr"/>
            <a:r>
              <a:rPr lang="en-US" sz="1200" i="1" dirty="0"/>
              <a:t>source </a:t>
            </a:r>
            <a:r>
              <a:rPr lang="en-US" sz="1200" i="1" dirty="0" err="1"/>
              <a:t>pinterest</a:t>
            </a:r>
            <a:endParaRPr lang="en-IN" sz="1800" dirty="0"/>
          </a:p>
        </p:txBody>
      </p:sp>
      <p:sp>
        <p:nvSpPr>
          <p:cNvPr id="27" name="TextBox 26">
            <a:extLst>
              <a:ext uri="{FF2B5EF4-FFF2-40B4-BE49-F238E27FC236}">
                <a16:creationId xmlns:a16="http://schemas.microsoft.com/office/drawing/2014/main" id="{916F6B00-8A24-4DAC-9182-CFF4A260942C}"/>
              </a:ext>
            </a:extLst>
          </p:cNvPr>
          <p:cNvSpPr txBox="1"/>
          <p:nvPr/>
        </p:nvSpPr>
        <p:spPr>
          <a:xfrm>
            <a:off x="7257733" y="-678454"/>
            <a:ext cx="6128794" cy="553998"/>
          </a:xfrm>
          <a:prstGeom prst="rect">
            <a:avLst/>
          </a:prstGeom>
          <a:noFill/>
        </p:spPr>
        <p:txBody>
          <a:bodyPr wrap="square">
            <a:spAutoFit/>
          </a:bodyPr>
          <a:lstStyle/>
          <a:p>
            <a:pPr algn="ctr"/>
            <a:r>
              <a:rPr lang="en-US" sz="1800" b="1" dirty="0">
                <a:solidFill>
                  <a:schemeClr val="accent5">
                    <a:lumMod val="60000"/>
                    <a:lumOff val="40000"/>
                  </a:schemeClr>
                </a:solidFill>
              </a:rPr>
              <a:t>WATER</a:t>
            </a:r>
          </a:p>
          <a:p>
            <a:pPr algn="ctr"/>
            <a:r>
              <a:rPr lang="en-US" sz="1200" i="1" dirty="0"/>
              <a:t>source </a:t>
            </a:r>
            <a:r>
              <a:rPr lang="en-US" sz="1200" i="1" dirty="0" err="1"/>
              <a:t>pinterest</a:t>
            </a:r>
            <a:endParaRPr lang="en-IN" sz="1800" dirty="0"/>
          </a:p>
        </p:txBody>
      </p:sp>
      <p:sp>
        <p:nvSpPr>
          <p:cNvPr id="2" name="&quot;Not Allowed&quot; Symbol 1">
            <a:extLst>
              <a:ext uri="{FF2B5EF4-FFF2-40B4-BE49-F238E27FC236}">
                <a16:creationId xmlns:a16="http://schemas.microsoft.com/office/drawing/2014/main" id="{B3C978F8-6C82-4CAC-9F11-B5FAF10F4CB1}"/>
              </a:ext>
            </a:extLst>
          </p:cNvPr>
          <p:cNvSpPr/>
          <p:nvPr/>
        </p:nvSpPr>
        <p:spPr>
          <a:xfrm>
            <a:off x="2947686" y="705595"/>
            <a:ext cx="5278056" cy="5220183"/>
          </a:xfrm>
          <a:prstGeom prst="noSmoking">
            <a:avLst>
              <a:gd name="adj" fmla="val 12779"/>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Subtitle 2">
            <a:extLst>
              <a:ext uri="{FF2B5EF4-FFF2-40B4-BE49-F238E27FC236}">
                <a16:creationId xmlns:a16="http://schemas.microsoft.com/office/drawing/2014/main" id="{D4633060-4BF6-4F6A-9DA3-A26389AF935B}"/>
              </a:ext>
            </a:extLst>
          </p:cNvPr>
          <p:cNvSpPr txBox="1">
            <a:spLocks/>
          </p:cNvSpPr>
          <p:nvPr/>
        </p:nvSpPr>
        <p:spPr>
          <a:xfrm>
            <a:off x="-12124697" y="187570"/>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Tree>
    <p:extLst>
      <p:ext uri="{BB962C8B-B14F-4D97-AF65-F5344CB8AC3E}">
        <p14:creationId xmlns:p14="http://schemas.microsoft.com/office/powerpoint/2010/main" val="474983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2387FC3E-A8F0-4B5F-A005-8A9BCFCA500C}"/>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pic>
        <p:nvPicPr>
          <p:cNvPr id="12" name="Picture 11">
            <a:extLst>
              <a:ext uri="{FF2B5EF4-FFF2-40B4-BE49-F238E27FC236}">
                <a16:creationId xmlns:a16="http://schemas.microsoft.com/office/drawing/2014/main" id="{DCA3771B-913D-4513-9489-FF1C74019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5468" y="-92597"/>
            <a:ext cx="9771380" cy="6950597"/>
          </a:xfrm>
          <a:prstGeom prst="rect">
            <a:avLst/>
          </a:prstGeom>
        </p:spPr>
      </p:pic>
      <p:pic>
        <p:nvPicPr>
          <p:cNvPr id="14" name="Picture 13">
            <a:extLst>
              <a:ext uri="{FF2B5EF4-FFF2-40B4-BE49-F238E27FC236}">
                <a16:creationId xmlns:a16="http://schemas.microsoft.com/office/drawing/2014/main" id="{F68550AA-7A32-4EF6-B6A2-B7C58D67E594}"/>
              </a:ext>
            </a:extLst>
          </p:cNvPr>
          <p:cNvPicPr>
            <a:picLocks noChangeAspect="1"/>
          </p:cNvPicPr>
          <p:nvPr/>
        </p:nvPicPr>
        <p:blipFill rotWithShape="1">
          <a:blip r:embed="rId4">
            <a:extLst>
              <a:ext uri="{28A0092B-C50C-407E-A947-70E740481C1C}">
                <a14:useLocalDpi xmlns:a14="http://schemas.microsoft.com/office/drawing/2010/main" val="0"/>
              </a:ext>
            </a:extLst>
          </a:blip>
          <a:srcRect l="24829" r="29638"/>
          <a:stretch/>
        </p:blipFill>
        <p:spPr>
          <a:xfrm>
            <a:off x="-6794335" y="-92597"/>
            <a:ext cx="6771190" cy="6950597"/>
          </a:xfrm>
          <a:prstGeom prst="rect">
            <a:avLst/>
          </a:prstGeom>
        </p:spPr>
      </p:pic>
      <p:sp>
        <p:nvSpPr>
          <p:cNvPr id="4" name="TextBox 3">
            <a:extLst>
              <a:ext uri="{FF2B5EF4-FFF2-40B4-BE49-F238E27FC236}">
                <a16:creationId xmlns:a16="http://schemas.microsoft.com/office/drawing/2014/main" id="{F227E55D-F6DE-43E9-BD64-3D14751C2ACA}"/>
              </a:ext>
            </a:extLst>
          </p:cNvPr>
          <p:cNvSpPr txBox="1"/>
          <p:nvPr/>
        </p:nvSpPr>
        <p:spPr>
          <a:xfrm>
            <a:off x="10433613" y="643002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pinterest</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
        <p:nvSpPr>
          <p:cNvPr id="10" name="TextBox 9">
            <a:extLst>
              <a:ext uri="{FF2B5EF4-FFF2-40B4-BE49-F238E27FC236}">
                <a16:creationId xmlns:a16="http://schemas.microsoft.com/office/drawing/2014/main" id="{71E55E04-8E48-404D-A5B8-50963D7B7423}"/>
              </a:ext>
            </a:extLst>
          </p:cNvPr>
          <p:cNvSpPr txBox="1"/>
          <p:nvPr/>
        </p:nvSpPr>
        <p:spPr>
          <a:xfrm>
            <a:off x="2834563" y="6119336"/>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Nozzle when half closed</a:t>
            </a:r>
            <a:endParaRPr lang="en-IN" b="1" dirty="0">
              <a:solidFill>
                <a:schemeClr val="bg1"/>
              </a:solidFill>
              <a:effectLst/>
            </a:endParaRPr>
          </a:p>
        </p:txBody>
      </p:sp>
    </p:spTree>
    <p:extLst>
      <p:ext uri="{BB962C8B-B14F-4D97-AF65-F5344CB8AC3E}">
        <p14:creationId xmlns:p14="http://schemas.microsoft.com/office/powerpoint/2010/main" val="301685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689BC-222E-4CCD-8A89-647C6BF94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4987" y="-92597"/>
            <a:ext cx="9771380" cy="6950597"/>
          </a:xfrm>
          <a:prstGeom prst="rect">
            <a:avLst/>
          </a:prstGeom>
        </p:spPr>
      </p:pic>
      <p:pic>
        <p:nvPicPr>
          <p:cNvPr id="9" name="Picture 8">
            <a:extLst>
              <a:ext uri="{FF2B5EF4-FFF2-40B4-BE49-F238E27FC236}">
                <a16:creationId xmlns:a16="http://schemas.microsoft.com/office/drawing/2014/main" id="{97EF77CD-F8B5-4314-9094-B5F46813E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3433" y="2037144"/>
            <a:ext cx="3508567" cy="5144946"/>
          </a:xfrm>
          <a:prstGeom prst="rect">
            <a:avLst/>
          </a:prstGeom>
        </p:spPr>
      </p:pic>
      <p:pic>
        <p:nvPicPr>
          <p:cNvPr id="6" name="Picture 5">
            <a:extLst>
              <a:ext uri="{FF2B5EF4-FFF2-40B4-BE49-F238E27FC236}">
                <a16:creationId xmlns:a16="http://schemas.microsoft.com/office/drawing/2014/main" id="{5DAA1784-F9F0-4518-8934-4A58729B3EBB}"/>
              </a:ext>
            </a:extLst>
          </p:cNvPr>
          <p:cNvPicPr>
            <a:picLocks noChangeAspect="1"/>
          </p:cNvPicPr>
          <p:nvPr/>
        </p:nvPicPr>
        <p:blipFill rotWithShape="1">
          <a:blip r:embed="rId4">
            <a:extLst>
              <a:ext uri="{28A0092B-C50C-407E-A947-70E740481C1C}">
                <a14:useLocalDpi xmlns:a14="http://schemas.microsoft.com/office/drawing/2010/main" val="0"/>
              </a:ext>
            </a:extLst>
          </a:blip>
          <a:srcRect l="24829" r="29638"/>
          <a:stretch/>
        </p:blipFill>
        <p:spPr>
          <a:xfrm>
            <a:off x="-1736203" y="-92597"/>
            <a:ext cx="6771190" cy="6950597"/>
          </a:xfrm>
          <a:prstGeom prst="rect">
            <a:avLst/>
          </a:prstGeom>
        </p:spPr>
      </p:pic>
      <p:sp>
        <p:nvSpPr>
          <p:cNvPr id="5" name="Subtitle 2">
            <a:extLst>
              <a:ext uri="{FF2B5EF4-FFF2-40B4-BE49-F238E27FC236}">
                <a16:creationId xmlns:a16="http://schemas.microsoft.com/office/drawing/2014/main" id="{2387FC3E-A8F0-4B5F-A005-8A9BCFCA500C}"/>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7" name="TextBox 6">
            <a:extLst>
              <a:ext uri="{FF2B5EF4-FFF2-40B4-BE49-F238E27FC236}">
                <a16:creationId xmlns:a16="http://schemas.microsoft.com/office/drawing/2014/main" id="{798CA98D-5E31-4A9D-ACAF-BCF6C67C09DF}"/>
              </a:ext>
            </a:extLst>
          </p:cNvPr>
          <p:cNvSpPr txBox="1"/>
          <p:nvPr/>
        </p:nvSpPr>
        <p:spPr>
          <a:xfrm>
            <a:off x="4782059" y="6295798"/>
            <a:ext cx="6128794" cy="646331"/>
          </a:xfrm>
          <a:prstGeom prst="rect">
            <a:avLst/>
          </a:prstGeom>
          <a:noFill/>
        </p:spPr>
        <p:txBody>
          <a:bodyPr wrap="square">
            <a:spAutoFit/>
          </a:bodyPr>
          <a:lstStyle/>
          <a:p>
            <a:pPr algn="ctr"/>
            <a:r>
              <a:rPr lang="en-US" b="1" i="1" dirty="0">
                <a:solidFill>
                  <a:schemeClr val="bg1"/>
                </a:solidFill>
              </a:rPr>
              <a:t>source </a:t>
            </a:r>
            <a:r>
              <a:rPr lang="en-US" b="1" i="1" dirty="0" err="1">
                <a:solidFill>
                  <a:schemeClr val="bg1"/>
                </a:solidFill>
              </a:rPr>
              <a:t>cyberprint</a:t>
            </a:r>
            <a:endParaRPr lang="en-IN" sz="2800" b="1" dirty="0">
              <a:solidFill>
                <a:schemeClr val="bg1"/>
              </a:solidFill>
            </a:endParaRPr>
          </a:p>
          <a:p>
            <a:pPr algn="ctr"/>
            <a:endParaRPr lang="en-US" sz="1800" b="1" dirty="0">
              <a:solidFill>
                <a:schemeClr val="accent5">
                  <a:lumMod val="60000"/>
                  <a:lumOff val="40000"/>
                </a:schemeClr>
              </a:solidFill>
            </a:endParaRPr>
          </a:p>
        </p:txBody>
      </p:sp>
      <p:sp>
        <p:nvSpPr>
          <p:cNvPr id="8" name="TextBox 7">
            <a:extLst>
              <a:ext uri="{FF2B5EF4-FFF2-40B4-BE49-F238E27FC236}">
                <a16:creationId xmlns:a16="http://schemas.microsoft.com/office/drawing/2014/main" id="{9915D8DB-6F11-456A-B77F-F24F968E0B80}"/>
              </a:ext>
            </a:extLst>
          </p:cNvPr>
          <p:cNvSpPr txBox="1"/>
          <p:nvPr/>
        </p:nvSpPr>
        <p:spPr>
          <a:xfrm>
            <a:off x="3123931"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Valid for any types of pipe</a:t>
            </a:r>
            <a:endParaRPr lang="en-IN" b="1" dirty="0">
              <a:solidFill>
                <a:schemeClr val="bg1"/>
              </a:solidFill>
              <a:effectLst/>
            </a:endParaRPr>
          </a:p>
        </p:txBody>
      </p:sp>
      <p:sp>
        <p:nvSpPr>
          <p:cNvPr id="10" name="Content Placeholder 2">
            <a:extLst>
              <a:ext uri="{FF2B5EF4-FFF2-40B4-BE49-F238E27FC236}">
                <a16:creationId xmlns:a16="http://schemas.microsoft.com/office/drawing/2014/main" id="{9D291EC3-C63D-4B94-955C-CF55D6761547}"/>
              </a:ext>
            </a:extLst>
          </p:cNvPr>
          <p:cNvSpPr>
            <a:spLocks noGrp="1"/>
          </p:cNvSpPr>
          <p:nvPr>
            <p:ph idx="1"/>
          </p:nvPr>
        </p:nvSpPr>
        <p:spPr>
          <a:xfrm>
            <a:off x="-9941709" y="4427376"/>
            <a:ext cx="10515600" cy="1604408"/>
          </a:xfrm>
        </p:spPr>
        <p:txBody>
          <a:bodyPr>
            <a:normAutofit/>
          </a:bodyPr>
          <a:lstStyle/>
          <a:p>
            <a:pPr marL="0" indent="0">
              <a:buNone/>
            </a:pPr>
            <a:r>
              <a:rPr lang="en-US" sz="3200" dirty="0">
                <a:solidFill>
                  <a:schemeClr val="tx1">
                    <a:lumMod val="95000"/>
                    <a:lumOff val="5000"/>
                  </a:schemeClr>
                </a:solidFill>
              </a:rPr>
              <a:t>Continuity equation says that flow rate has the same value </a:t>
            </a:r>
          </a:p>
          <a:p>
            <a:pPr marL="0" indent="0">
              <a:buNone/>
            </a:pPr>
            <a:r>
              <a:rPr lang="en-US" sz="3200" dirty="0">
                <a:solidFill>
                  <a:schemeClr val="tx1">
                    <a:lumMod val="95000"/>
                    <a:lumOff val="5000"/>
                  </a:schemeClr>
                </a:solidFill>
              </a:rPr>
              <a:t>at every position along a tube that has a single entry and a single exit for fluid flow. </a:t>
            </a:r>
          </a:p>
        </p:txBody>
      </p:sp>
    </p:spTree>
    <p:extLst>
      <p:ext uri="{BB962C8B-B14F-4D97-AF65-F5344CB8AC3E}">
        <p14:creationId xmlns:p14="http://schemas.microsoft.com/office/powerpoint/2010/main" val="35356361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13" name="Arrow: Left 12">
            <a:extLst>
              <a:ext uri="{FF2B5EF4-FFF2-40B4-BE49-F238E27FC236}">
                <a16:creationId xmlns:a16="http://schemas.microsoft.com/office/drawing/2014/main" id="{828EC52F-D30C-46A0-8D9A-21A727EF100C}"/>
              </a:ext>
            </a:extLst>
          </p:cNvPr>
          <p:cNvSpPr/>
          <p:nvPr/>
        </p:nvSpPr>
        <p:spPr>
          <a:xfrm>
            <a:off x="9144000" y="2870522"/>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3EA99000-2B07-420E-83CA-03957C02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3791914" y="1643603"/>
            <a:ext cx="2139771" cy="2731625"/>
          </a:xfrm>
          <a:prstGeom prst="rect">
            <a:avLst/>
          </a:prstGeom>
        </p:spPr>
      </p:pic>
      <p:pic>
        <p:nvPicPr>
          <p:cNvPr id="7" name="Picture 6">
            <a:extLst>
              <a:ext uri="{FF2B5EF4-FFF2-40B4-BE49-F238E27FC236}">
                <a16:creationId xmlns:a16="http://schemas.microsoft.com/office/drawing/2014/main" id="{0E5AD893-22AA-4C4A-95D0-C758038E2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23539" y="1643605"/>
            <a:ext cx="2139773" cy="2731625"/>
          </a:xfrm>
          <a:prstGeom prst="rect">
            <a:avLst/>
          </a:prstGeom>
        </p:spPr>
      </p:pic>
      <p:sp>
        <p:nvSpPr>
          <p:cNvPr id="17" name="Subtitle 2">
            <a:extLst>
              <a:ext uri="{FF2B5EF4-FFF2-40B4-BE49-F238E27FC236}">
                <a16:creationId xmlns:a16="http://schemas.microsoft.com/office/drawing/2014/main" id="{4D63A563-F338-4C29-B1CC-024E27A5EA83}"/>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8" name="TextBox 7">
            <a:extLst>
              <a:ext uri="{FF2B5EF4-FFF2-40B4-BE49-F238E27FC236}">
                <a16:creationId xmlns:a16="http://schemas.microsoft.com/office/drawing/2014/main" id="{C1AD1ABB-261E-4375-BEC5-8B68494A405C}"/>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Fluid flowing inside pipe</a:t>
            </a:r>
            <a:endParaRPr lang="en-IN" b="1" dirty="0">
              <a:solidFill>
                <a:schemeClr val="bg1"/>
              </a:solidFill>
              <a:effectLst/>
            </a:endParaRPr>
          </a:p>
        </p:txBody>
      </p:sp>
      <p:sp>
        <p:nvSpPr>
          <p:cNvPr id="9" name="TextBox 8">
            <a:extLst>
              <a:ext uri="{FF2B5EF4-FFF2-40B4-BE49-F238E27FC236}">
                <a16:creationId xmlns:a16="http://schemas.microsoft.com/office/drawing/2014/main" id="{12CC133D-684B-4F6A-8902-46392D731D0B}"/>
              </a:ext>
            </a:extLst>
          </p:cNvPr>
          <p:cNvSpPr txBox="1"/>
          <p:nvPr/>
        </p:nvSpPr>
        <p:spPr>
          <a:xfrm>
            <a:off x="8245116" y="6295798"/>
            <a:ext cx="6128794" cy="646331"/>
          </a:xfrm>
          <a:prstGeom prst="rect">
            <a:avLst/>
          </a:prstGeom>
          <a:noFill/>
        </p:spPr>
        <p:txBody>
          <a:bodyPr wrap="square">
            <a:spAutoFit/>
          </a:bodyPr>
          <a:lstStyle/>
          <a:p>
            <a:pPr algn="ctr"/>
            <a:r>
              <a:rPr lang="en-US" b="1" i="1" dirty="0"/>
              <a:t>source </a:t>
            </a:r>
            <a:r>
              <a:rPr lang="en-US" b="1" i="1" dirty="0" err="1"/>
              <a:t>cyberprint</a:t>
            </a:r>
            <a:endParaRPr lang="en-IN" sz="2800" b="1" dirty="0"/>
          </a:p>
          <a:p>
            <a:pPr algn="ctr"/>
            <a:endParaRPr lang="en-US" sz="1800" b="1" dirty="0"/>
          </a:p>
        </p:txBody>
      </p:sp>
      <p:sp>
        <p:nvSpPr>
          <p:cNvPr id="10" name="Content Placeholder 2">
            <a:extLst>
              <a:ext uri="{FF2B5EF4-FFF2-40B4-BE49-F238E27FC236}">
                <a16:creationId xmlns:a16="http://schemas.microsoft.com/office/drawing/2014/main" id="{ABAB0248-D7D5-4998-A2A9-F3302F3FB132}"/>
              </a:ext>
            </a:extLst>
          </p:cNvPr>
          <p:cNvSpPr>
            <a:spLocks noGrp="1"/>
          </p:cNvSpPr>
          <p:nvPr>
            <p:ph idx="1"/>
          </p:nvPr>
        </p:nvSpPr>
        <p:spPr>
          <a:xfrm>
            <a:off x="1542349" y="4393488"/>
            <a:ext cx="10515600" cy="1604408"/>
          </a:xfrm>
        </p:spPr>
        <p:txBody>
          <a:bodyPr>
            <a:normAutofit/>
          </a:bodyPr>
          <a:lstStyle/>
          <a:p>
            <a:pPr marL="0" indent="0">
              <a:buNone/>
            </a:pPr>
            <a:r>
              <a:rPr lang="en-US" sz="3200" dirty="0">
                <a:solidFill>
                  <a:schemeClr val="tx1">
                    <a:lumMod val="95000"/>
                    <a:lumOff val="5000"/>
                  </a:schemeClr>
                </a:solidFill>
              </a:rPr>
              <a:t>Continuity equation says that flow rate has the same value </a:t>
            </a:r>
          </a:p>
          <a:p>
            <a:pPr marL="0" indent="0">
              <a:buNone/>
            </a:pPr>
            <a:r>
              <a:rPr lang="en-US" sz="3200" dirty="0">
                <a:solidFill>
                  <a:schemeClr val="tx1">
                    <a:lumMod val="95000"/>
                    <a:lumOff val="5000"/>
                  </a:schemeClr>
                </a:solidFill>
              </a:rPr>
              <a:t>at every position along a tube that has a single entry and a single exit for fluid flow. </a:t>
            </a:r>
          </a:p>
        </p:txBody>
      </p:sp>
    </p:spTree>
    <p:extLst>
      <p:ext uri="{BB962C8B-B14F-4D97-AF65-F5344CB8AC3E}">
        <p14:creationId xmlns:p14="http://schemas.microsoft.com/office/powerpoint/2010/main" val="326824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15" name="Arrow: Left 14">
            <a:extLst>
              <a:ext uri="{FF2B5EF4-FFF2-40B4-BE49-F238E27FC236}">
                <a16:creationId xmlns:a16="http://schemas.microsoft.com/office/drawing/2014/main" id="{47B1A146-CE4F-4E6A-A113-06151854C309}"/>
              </a:ext>
            </a:extLst>
          </p:cNvPr>
          <p:cNvSpPr/>
          <p:nvPr/>
        </p:nvSpPr>
        <p:spPr>
          <a:xfrm>
            <a:off x="5316693" y="2743683"/>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 name="Subtitle 2">
            <a:extLst>
              <a:ext uri="{FF2B5EF4-FFF2-40B4-BE49-F238E27FC236}">
                <a16:creationId xmlns:a16="http://schemas.microsoft.com/office/drawing/2014/main" id="{6FCFE75A-7276-4B45-88BC-5C0D5714527A}"/>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pic>
        <p:nvPicPr>
          <p:cNvPr id="12" name="Picture 11">
            <a:extLst>
              <a:ext uri="{FF2B5EF4-FFF2-40B4-BE49-F238E27FC236}">
                <a16:creationId xmlns:a16="http://schemas.microsoft.com/office/drawing/2014/main" id="{3EA99000-2B07-420E-83CA-03957C02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3791914" y="1643603"/>
            <a:ext cx="2139771" cy="2731625"/>
          </a:xfrm>
          <a:prstGeom prst="rect">
            <a:avLst/>
          </a:prstGeom>
        </p:spPr>
      </p:pic>
      <p:pic>
        <p:nvPicPr>
          <p:cNvPr id="7" name="Picture 6">
            <a:extLst>
              <a:ext uri="{FF2B5EF4-FFF2-40B4-BE49-F238E27FC236}">
                <a16:creationId xmlns:a16="http://schemas.microsoft.com/office/drawing/2014/main" id="{0E5AD893-22AA-4C4A-95D0-C758038E2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23539" y="1643605"/>
            <a:ext cx="2139773" cy="2731625"/>
          </a:xfrm>
          <a:prstGeom prst="rect">
            <a:avLst/>
          </a:prstGeom>
        </p:spPr>
      </p:pic>
      <p:sp>
        <p:nvSpPr>
          <p:cNvPr id="8" name="TextBox 7">
            <a:extLst>
              <a:ext uri="{FF2B5EF4-FFF2-40B4-BE49-F238E27FC236}">
                <a16:creationId xmlns:a16="http://schemas.microsoft.com/office/drawing/2014/main" id="{964F705F-E20A-45C2-A3C9-EED3253AB26A}"/>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Fluid flowing inside pipe</a:t>
            </a:r>
            <a:endParaRPr lang="en-IN" b="1" dirty="0">
              <a:solidFill>
                <a:schemeClr val="bg1"/>
              </a:solidFill>
              <a:effectLst/>
            </a:endParaRPr>
          </a:p>
        </p:txBody>
      </p:sp>
      <p:sp>
        <p:nvSpPr>
          <p:cNvPr id="9" name="TextBox 8">
            <a:extLst>
              <a:ext uri="{FF2B5EF4-FFF2-40B4-BE49-F238E27FC236}">
                <a16:creationId xmlns:a16="http://schemas.microsoft.com/office/drawing/2014/main" id="{0B42B099-9DF7-46B9-8A3A-A69CA2349CA4}"/>
              </a:ext>
            </a:extLst>
          </p:cNvPr>
          <p:cNvSpPr txBox="1"/>
          <p:nvPr/>
        </p:nvSpPr>
        <p:spPr>
          <a:xfrm>
            <a:off x="8245116" y="6295798"/>
            <a:ext cx="6128794" cy="646331"/>
          </a:xfrm>
          <a:prstGeom prst="rect">
            <a:avLst/>
          </a:prstGeom>
          <a:noFill/>
        </p:spPr>
        <p:txBody>
          <a:bodyPr wrap="square">
            <a:spAutoFit/>
          </a:bodyPr>
          <a:lstStyle/>
          <a:p>
            <a:pPr algn="ctr"/>
            <a:r>
              <a:rPr lang="en-US" b="1" i="1" dirty="0"/>
              <a:t>source </a:t>
            </a:r>
            <a:r>
              <a:rPr lang="en-US" b="1" i="1" dirty="0" err="1"/>
              <a:t>cyberprint</a:t>
            </a:r>
            <a:endParaRPr lang="en-IN" sz="2800" b="1" dirty="0"/>
          </a:p>
          <a:p>
            <a:pPr algn="ctr"/>
            <a:endParaRPr lang="en-US" sz="1800" b="1" dirty="0"/>
          </a:p>
        </p:txBody>
      </p:sp>
      <p:sp>
        <p:nvSpPr>
          <p:cNvPr id="10" name="Content Placeholder 2">
            <a:extLst>
              <a:ext uri="{FF2B5EF4-FFF2-40B4-BE49-F238E27FC236}">
                <a16:creationId xmlns:a16="http://schemas.microsoft.com/office/drawing/2014/main" id="{4D3DD90B-AD4E-4039-AEFC-8F6D40B2B0C1}"/>
              </a:ext>
            </a:extLst>
          </p:cNvPr>
          <p:cNvSpPr>
            <a:spLocks noGrp="1"/>
          </p:cNvSpPr>
          <p:nvPr>
            <p:ph idx="1"/>
          </p:nvPr>
        </p:nvSpPr>
        <p:spPr>
          <a:xfrm>
            <a:off x="1542349" y="4393488"/>
            <a:ext cx="10515600" cy="1604408"/>
          </a:xfrm>
        </p:spPr>
        <p:txBody>
          <a:bodyPr>
            <a:normAutofit/>
          </a:bodyPr>
          <a:lstStyle/>
          <a:p>
            <a:pPr marL="0" indent="0">
              <a:buNone/>
            </a:pPr>
            <a:r>
              <a:rPr lang="en-US" sz="3200" dirty="0">
                <a:solidFill>
                  <a:schemeClr val="tx1">
                    <a:lumMod val="95000"/>
                    <a:lumOff val="5000"/>
                  </a:schemeClr>
                </a:solidFill>
              </a:rPr>
              <a:t>Continuity equation says that flow rate has the same value </a:t>
            </a:r>
          </a:p>
          <a:p>
            <a:pPr marL="0" indent="0">
              <a:buNone/>
            </a:pPr>
            <a:r>
              <a:rPr lang="en-US" sz="3200" dirty="0">
                <a:solidFill>
                  <a:schemeClr val="tx1">
                    <a:lumMod val="95000"/>
                    <a:lumOff val="5000"/>
                  </a:schemeClr>
                </a:solidFill>
              </a:rPr>
              <a:t>at every position along a tube that has a single entry and a single exit for fluid flow. </a:t>
            </a:r>
          </a:p>
        </p:txBody>
      </p:sp>
    </p:spTree>
    <p:extLst>
      <p:ext uri="{BB962C8B-B14F-4D97-AF65-F5344CB8AC3E}">
        <p14:creationId xmlns:p14="http://schemas.microsoft.com/office/powerpoint/2010/main" val="3613759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15" name="Arrow: Left 14">
            <a:extLst>
              <a:ext uri="{FF2B5EF4-FFF2-40B4-BE49-F238E27FC236}">
                <a16:creationId xmlns:a16="http://schemas.microsoft.com/office/drawing/2014/main" id="{47B1A146-CE4F-4E6A-A113-06151854C309}"/>
              </a:ext>
            </a:extLst>
          </p:cNvPr>
          <p:cNvSpPr/>
          <p:nvPr/>
        </p:nvSpPr>
        <p:spPr>
          <a:xfrm>
            <a:off x="1542349" y="2743683"/>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 name="Subtitle 2">
            <a:extLst>
              <a:ext uri="{FF2B5EF4-FFF2-40B4-BE49-F238E27FC236}">
                <a16:creationId xmlns:a16="http://schemas.microsoft.com/office/drawing/2014/main" id="{6FCFE75A-7276-4B45-88BC-5C0D5714527A}"/>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pic>
        <p:nvPicPr>
          <p:cNvPr id="12" name="Picture 11">
            <a:extLst>
              <a:ext uri="{FF2B5EF4-FFF2-40B4-BE49-F238E27FC236}">
                <a16:creationId xmlns:a16="http://schemas.microsoft.com/office/drawing/2014/main" id="{3EA99000-2B07-420E-83CA-03957C02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3791914" y="1643603"/>
            <a:ext cx="2139771" cy="2731625"/>
          </a:xfrm>
          <a:prstGeom prst="rect">
            <a:avLst/>
          </a:prstGeom>
        </p:spPr>
      </p:pic>
      <p:pic>
        <p:nvPicPr>
          <p:cNvPr id="7" name="Picture 6">
            <a:extLst>
              <a:ext uri="{FF2B5EF4-FFF2-40B4-BE49-F238E27FC236}">
                <a16:creationId xmlns:a16="http://schemas.microsoft.com/office/drawing/2014/main" id="{0E5AD893-22AA-4C4A-95D0-C758038E2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23539" y="1643605"/>
            <a:ext cx="2139773" cy="2731625"/>
          </a:xfrm>
          <a:prstGeom prst="rect">
            <a:avLst/>
          </a:prstGeom>
        </p:spPr>
      </p:pic>
      <p:sp>
        <p:nvSpPr>
          <p:cNvPr id="9" name="TextBox 8">
            <a:extLst>
              <a:ext uri="{FF2B5EF4-FFF2-40B4-BE49-F238E27FC236}">
                <a16:creationId xmlns:a16="http://schemas.microsoft.com/office/drawing/2014/main" id="{91E9DE45-B4EF-49C7-AD30-9F30A8B30653}"/>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Fluid flowing inside pipe</a:t>
            </a:r>
            <a:endParaRPr lang="en-IN" b="1" dirty="0">
              <a:solidFill>
                <a:schemeClr val="bg1"/>
              </a:solidFill>
              <a:effectLst/>
            </a:endParaRPr>
          </a:p>
        </p:txBody>
      </p:sp>
      <p:sp>
        <p:nvSpPr>
          <p:cNvPr id="10" name="TextBox 9">
            <a:extLst>
              <a:ext uri="{FF2B5EF4-FFF2-40B4-BE49-F238E27FC236}">
                <a16:creationId xmlns:a16="http://schemas.microsoft.com/office/drawing/2014/main" id="{9EB6A90F-9A48-4A55-97C7-F1661C07FDB4}"/>
              </a:ext>
            </a:extLst>
          </p:cNvPr>
          <p:cNvSpPr txBox="1"/>
          <p:nvPr/>
        </p:nvSpPr>
        <p:spPr>
          <a:xfrm>
            <a:off x="8245116" y="6295798"/>
            <a:ext cx="6128794" cy="646331"/>
          </a:xfrm>
          <a:prstGeom prst="rect">
            <a:avLst/>
          </a:prstGeom>
          <a:noFill/>
        </p:spPr>
        <p:txBody>
          <a:bodyPr wrap="square">
            <a:spAutoFit/>
          </a:bodyPr>
          <a:lstStyle/>
          <a:p>
            <a:pPr algn="ctr"/>
            <a:r>
              <a:rPr lang="en-US" b="1" i="1" dirty="0"/>
              <a:t>source </a:t>
            </a:r>
            <a:r>
              <a:rPr lang="en-US" b="1" i="1" dirty="0" err="1"/>
              <a:t>cyberprint</a:t>
            </a:r>
            <a:endParaRPr lang="en-IN" sz="2800" b="1" dirty="0"/>
          </a:p>
          <a:p>
            <a:pPr algn="ctr"/>
            <a:endParaRPr lang="en-US" sz="1800" b="1" dirty="0"/>
          </a:p>
        </p:txBody>
      </p:sp>
      <p:sp>
        <p:nvSpPr>
          <p:cNvPr id="11" name="Content Placeholder 2">
            <a:extLst>
              <a:ext uri="{FF2B5EF4-FFF2-40B4-BE49-F238E27FC236}">
                <a16:creationId xmlns:a16="http://schemas.microsoft.com/office/drawing/2014/main" id="{29F6682E-A84D-4AF8-8B75-C03D9FBF7A55}"/>
              </a:ext>
            </a:extLst>
          </p:cNvPr>
          <p:cNvSpPr txBox="1">
            <a:spLocks/>
          </p:cNvSpPr>
          <p:nvPr/>
        </p:nvSpPr>
        <p:spPr>
          <a:xfrm>
            <a:off x="1542349" y="4393488"/>
            <a:ext cx="10515600" cy="1604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chemeClr val="tx1">
                    <a:lumMod val="95000"/>
                    <a:lumOff val="5000"/>
                  </a:schemeClr>
                </a:solidFill>
              </a:rPr>
              <a:t>Continuity equation says that flow rate has the same value </a:t>
            </a:r>
          </a:p>
          <a:p>
            <a:pPr marL="0" indent="0">
              <a:buFont typeface="Arial" panose="020B0604020202020204" pitchFamily="34" charset="0"/>
              <a:buNone/>
            </a:pPr>
            <a:r>
              <a:rPr lang="en-US" sz="3200">
                <a:solidFill>
                  <a:schemeClr val="tx1">
                    <a:lumMod val="95000"/>
                    <a:lumOff val="5000"/>
                  </a:schemeClr>
                </a:solidFill>
              </a:rPr>
              <a:t>at every position along a tube that has a single entry and a single exit for fluid flow. </a:t>
            </a:r>
            <a:endParaRPr lang="en-US" sz="3200" dirty="0">
              <a:solidFill>
                <a:schemeClr val="tx1">
                  <a:lumMod val="95000"/>
                  <a:lumOff val="5000"/>
                </a:schemeClr>
              </a:solidFill>
            </a:endParaRPr>
          </a:p>
        </p:txBody>
      </p:sp>
    </p:spTree>
    <p:extLst>
      <p:ext uri="{BB962C8B-B14F-4D97-AF65-F5344CB8AC3E}">
        <p14:creationId xmlns:p14="http://schemas.microsoft.com/office/powerpoint/2010/main" val="3136902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67C1B95-5DB1-40FE-ADE9-2B808D70B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518" y="-10"/>
            <a:ext cx="6538524" cy="6858000"/>
          </a:xfrm>
          <a:prstGeom prst="rect">
            <a:avLst/>
          </a:prstGeom>
        </p:spPr>
      </p:pic>
      <p:pic>
        <p:nvPicPr>
          <p:cNvPr id="35" name="Picture 34">
            <a:extLst>
              <a:ext uri="{FF2B5EF4-FFF2-40B4-BE49-F238E27FC236}">
                <a16:creationId xmlns:a16="http://schemas.microsoft.com/office/drawing/2014/main" id="{49FEFF7D-B8F2-42A1-A7C7-FD19F007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969" y="0"/>
            <a:ext cx="8667750" cy="6858000"/>
          </a:xfrm>
          <a:prstGeom prst="rect">
            <a:avLst/>
          </a:prstGeom>
        </p:spPr>
      </p:pic>
      <p:sp>
        <p:nvSpPr>
          <p:cNvPr id="2" name="Title 1">
            <a:extLst>
              <a:ext uri="{FF2B5EF4-FFF2-40B4-BE49-F238E27FC236}">
                <a16:creationId xmlns:a16="http://schemas.microsoft.com/office/drawing/2014/main" id="{ABCBCBFD-18C3-4F72-B0D7-C9B3B4621624}"/>
              </a:ext>
            </a:extLst>
          </p:cNvPr>
          <p:cNvSpPr>
            <a:spLocks noGrp="1"/>
          </p:cNvSpPr>
          <p:nvPr>
            <p:ph type="ctrTitle"/>
          </p:nvPr>
        </p:nvSpPr>
        <p:spPr>
          <a:xfrm>
            <a:off x="477981" y="1122363"/>
            <a:ext cx="4023360" cy="3204134"/>
          </a:xfrm>
        </p:spPr>
        <p:txBody>
          <a:bodyPr anchor="b">
            <a:normAutofit/>
          </a:bodyPr>
          <a:lstStyle/>
          <a:p>
            <a:pPr algn="l"/>
            <a:r>
              <a:rPr lang="en-US" sz="4700" dirty="0">
                <a:latin typeface="+mn-lt"/>
              </a:rPr>
              <a:t>INTRODUCTION</a:t>
            </a:r>
            <a:r>
              <a:rPr lang="en-US" sz="4800" dirty="0">
                <a:latin typeface="+mn-lt"/>
              </a:rPr>
              <a:t> TO </a:t>
            </a:r>
            <a:br>
              <a:rPr lang="en-US" sz="4800" dirty="0">
                <a:latin typeface="+mn-lt"/>
              </a:rPr>
            </a:br>
            <a:r>
              <a:rPr lang="en-US" sz="4800" dirty="0">
                <a:latin typeface="+mn-lt"/>
              </a:rPr>
              <a:t>EQUATION OF CONTINUITY</a:t>
            </a:r>
            <a:endParaRPr lang="en-IN" sz="4800" dirty="0">
              <a:latin typeface="+mn-lt"/>
            </a:endParaRPr>
          </a:p>
        </p:txBody>
      </p:sp>
      <p:sp>
        <p:nvSpPr>
          <p:cNvPr id="3" name="Subtitle 2">
            <a:extLst>
              <a:ext uri="{FF2B5EF4-FFF2-40B4-BE49-F238E27FC236}">
                <a16:creationId xmlns:a16="http://schemas.microsoft.com/office/drawing/2014/main" id="{3EC0CE3C-171C-41B0-BB4F-FE7DBA9319E5}"/>
              </a:ext>
            </a:extLst>
          </p:cNvPr>
          <p:cNvSpPr>
            <a:spLocks noGrp="1"/>
          </p:cNvSpPr>
          <p:nvPr>
            <p:ph type="subTitle" idx="1"/>
          </p:nvPr>
        </p:nvSpPr>
        <p:spPr>
          <a:xfrm>
            <a:off x="-3195518" y="4868822"/>
            <a:ext cx="4023359" cy="1208141"/>
          </a:xfrm>
        </p:spPr>
        <p:txBody>
          <a:bodyPr>
            <a:normAutofit/>
          </a:bodyPr>
          <a:lstStyle/>
          <a:p>
            <a:pPr algn="l"/>
            <a:r>
              <a:rPr lang="en-US" sz="2000" dirty="0"/>
              <a:t>BY</a:t>
            </a:r>
            <a:endParaRPr lang="en-IN" sz="2000" dirty="0"/>
          </a:p>
        </p:txBody>
      </p:sp>
      <p:sp>
        <p:nvSpPr>
          <p:cNvPr id="25" name="Subtitle 2">
            <a:extLst>
              <a:ext uri="{FF2B5EF4-FFF2-40B4-BE49-F238E27FC236}">
                <a16:creationId xmlns:a16="http://schemas.microsoft.com/office/drawing/2014/main" id="{C0254071-059F-457E-9160-3373356F9010}"/>
              </a:ext>
            </a:extLst>
          </p:cNvPr>
          <p:cNvSpPr txBox="1">
            <a:spLocks/>
          </p:cNvSpPr>
          <p:nvPr/>
        </p:nvSpPr>
        <p:spPr>
          <a:xfrm>
            <a:off x="-3172318" y="1075602"/>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CL311 TECHNICAL WRITING</a:t>
            </a:r>
            <a:endParaRPr lang="en-IN" sz="2000" dirty="0"/>
          </a:p>
        </p:txBody>
      </p:sp>
      <p:sp>
        <p:nvSpPr>
          <p:cNvPr id="7" name="Subtitle 2">
            <a:extLst>
              <a:ext uri="{FF2B5EF4-FFF2-40B4-BE49-F238E27FC236}">
                <a16:creationId xmlns:a16="http://schemas.microsoft.com/office/drawing/2014/main" id="{7EAD9B97-14F0-435E-8B3A-873B5D9ED2EF}"/>
              </a:ext>
            </a:extLst>
          </p:cNvPr>
          <p:cNvSpPr txBox="1">
            <a:spLocks/>
          </p:cNvSpPr>
          <p:nvPr/>
        </p:nvSpPr>
        <p:spPr>
          <a:xfrm>
            <a:off x="12217546" y="6076963"/>
            <a:ext cx="557808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ACKNOWLEDGING : Prof. </a:t>
            </a:r>
            <a:r>
              <a:rPr lang="en-US" sz="2000" dirty="0" err="1"/>
              <a:t>Raghvendra</a:t>
            </a:r>
            <a:r>
              <a:rPr lang="en-US" sz="2000" dirty="0"/>
              <a:t> Gupta</a:t>
            </a:r>
            <a:endParaRPr lang="en-IN" sz="2000" dirty="0"/>
          </a:p>
        </p:txBody>
      </p:sp>
      <p:sp>
        <p:nvSpPr>
          <p:cNvPr id="8" name="TextBox 7">
            <a:extLst>
              <a:ext uri="{FF2B5EF4-FFF2-40B4-BE49-F238E27FC236}">
                <a16:creationId xmlns:a16="http://schemas.microsoft.com/office/drawing/2014/main" id="{86096A1B-3DF0-4726-87AD-D8F431E58735}"/>
              </a:ext>
            </a:extLst>
          </p:cNvPr>
          <p:cNvSpPr txBox="1"/>
          <p:nvPr/>
        </p:nvSpPr>
        <p:spPr>
          <a:xfrm>
            <a:off x="-3190967" y="5172436"/>
            <a:ext cx="6128794" cy="369332"/>
          </a:xfrm>
          <a:prstGeom prst="rect">
            <a:avLst/>
          </a:prstGeom>
          <a:noFill/>
        </p:spPr>
        <p:txBody>
          <a:bodyPr wrap="square">
            <a:spAutoFit/>
          </a:bodyPr>
          <a:lstStyle/>
          <a:p>
            <a:pPr algn="l"/>
            <a:r>
              <a:rPr lang="en-US" sz="1800" dirty="0"/>
              <a:t>CHEMICAL ENGG. IIT GUWAHATI</a:t>
            </a:r>
            <a:endParaRPr lang="en-IN" sz="1800" dirty="0"/>
          </a:p>
        </p:txBody>
      </p:sp>
      <p:sp>
        <p:nvSpPr>
          <p:cNvPr id="10" name="TextBox 9">
            <a:extLst>
              <a:ext uri="{FF2B5EF4-FFF2-40B4-BE49-F238E27FC236}">
                <a16:creationId xmlns:a16="http://schemas.microsoft.com/office/drawing/2014/main" id="{6013910B-93C4-4A0E-887A-8E148E9FB2F0}"/>
              </a:ext>
            </a:extLst>
          </p:cNvPr>
          <p:cNvSpPr txBox="1"/>
          <p:nvPr/>
        </p:nvSpPr>
        <p:spPr>
          <a:xfrm>
            <a:off x="-3172318" y="5536751"/>
            <a:ext cx="6045370" cy="369332"/>
          </a:xfrm>
          <a:prstGeom prst="rect">
            <a:avLst/>
          </a:prstGeom>
          <a:noFill/>
        </p:spPr>
        <p:txBody>
          <a:bodyPr wrap="square">
            <a:spAutoFit/>
          </a:bodyPr>
          <a:lstStyle/>
          <a:p>
            <a:pPr algn="l"/>
            <a:r>
              <a:rPr lang="en-US" sz="1800" dirty="0"/>
              <a:t>180107058</a:t>
            </a:r>
            <a:endParaRPr lang="en-IN" sz="1800" dirty="0"/>
          </a:p>
        </p:txBody>
      </p:sp>
      <p:sp>
        <p:nvSpPr>
          <p:cNvPr id="14" name="Rectangle 13">
            <a:extLst>
              <a:ext uri="{FF2B5EF4-FFF2-40B4-BE49-F238E27FC236}">
                <a16:creationId xmlns:a16="http://schemas.microsoft.com/office/drawing/2014/main" id="{9349DDA5-1394-45BF-9630-8EFDB21FB688}"/>
              </a:ext>
            </a:extLst>
          </p:cNvPr>
          <p:cNvSpPr/>
          <p:nvPr/>
        </p:nvSpPr>
        <p:spPr>
          <a:xfrm>
            <a:off x="477981" y="642026"/>
            <a:ext cx="533696" cy="11602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39C54B7-7965-425A-8B0C-97D848DD3599}"/>
              </a:ext>
            </a:extLst>
          </p:cNvPr>
          <p:cNvSpPr/>
          <p:nvPr/>
        </p:nvSpPr>
        <p:spPr>
          <a:xfrm>
            <a:off x="557525" y="4336886"/>
            <a:ext cx="3774332" cy="467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78855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5AD893-22AA-4C4A-95D0-C758038E2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531433" y="1916009"/>
            <a:ext cx="1579172" cy="2186814"/>
          </a:xfrm>
          <a:prstGeom prst="rect">
            <a:avLst/>
          </a:prstGeom>
        </p:spPr>
      </p:pic>
      <p:pic>
        <p:nvPicPr>
          <p:cNvPr id="12" name="Picture 11">
            <a:extLst>
              <a:ext uri="{FF2B5EF4-FFF2-40B4-BE49-F238E27FC236}">
                <a16:creationId xmlns:a16="http://schemas.microsoft.com/office/drawing/2014/main" id="{3EA99000-2B07-420E-83CA-03957C02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3791914" y="1643603"/>
            <a:ext cx="2139771" cy="2731625"/>
          </a:xfrm>
          <a:prstGeom prst="rect">
            <a:avLst/>
          </a:prstGeom>
        </p:spPr>
      </p:pic>
      <p:sp>
        <p:nvSpPr>
          <p:cNvPr id="4" name="Subtitle 2">
            <a:extLst>
              <a:ext uri="{FF2B5EF4-FFF2-40B4-BE49-F238E27FC236}">
                <a16:creationId xmlns:a16="http://schemas.microsoft.com/office/drawing/2014/main" id="{7FF6A9F9-1350-4B86-B205-731CE5C0554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5" name="Content Placeholder 2">
            <a:extLst>
              <a:ext uri="{FF2B5EF4-FFF2-40B4-BE49-F238E27FC236}">
                <a16:creationId xmlns:a16="http://schemas.microsoft.com/office/drawing/2014/main" id="{3D35DEFC-4156-4F3F-9546-919FD059BF22}"/>
              </a:ext>
            </a:extLst>
          </p:cNvPr>
          <p:cNvSpPr>
            <a:spLocks noGrp="1"/>
          </p:cNvSpPr>
          <p:nvPr>
            <p:ph idx="1"/>
          </p:nvPr>
        </p:nvSpPr>
        <p:spPr>
          <a:xfrm>
            <a:off x="1542349" y="4393488"/>
            <a:ext cx="10515600" cy="1604408"/>
          </a:xfrm>
        </p:spPr>
        <p:txBody>
          <a:bodyPr>
            <a:normAutofit/>
          </a:bodyPr>
          <a:lstStyle/>
          <a:p>
            <a:pPr marL="0" indent="0">
              <a:buNone/>
            </a:pPr>
            <a:r>
              <a:rPr lang="en-US" sz="3200" dirty="0">
                <a:solidFill>
                  <a:schemeClr val="tx1">
                    <a:lumMod val="95000"/>
                    <a:lumOff val="5000"/>
                  </a:schemeClr>
                </a:solidFill>
              </a:rPr>
              <a:t>Continuity equation says that flow rate has the same value </a:t>
            </a:r>
          </a:p>
          <a:p>
            <a:pPr marL="0" indent="0">
              <a:buNone/>
            </a:pPr>
            <a:r>
              <a:rPr lang="en-US" sz="3200" dirty="0">
                <a:solidFill>
                  <a:schemeClr val="tx1">
                    <a:lumMod val="95000"/>
                    <a:lumOff val="5000"/>
                  </a:schemeClr>
                </a:solidFill>
              </a:rPr>
              <a:t>at every position along a tube that has a single entry and a single exit for fluid flow. </a:t>
            </a:r>
          </a:p>
        </p:txBody>
      </p:sp>
      <p:sp>
        <p:nvSpPr>
          <p:cNvPr id="2" name="Arrow: Left 1">
            <a:extLst>
              <a:ext uri="{FF2B5EF4-FFF2-40B4-BE49-F238E27FC236}">
                <a16:creationId xmlns:a16="http://schemas.microsoft.com/office/drawing/2014/main" id="{207941F2-F44F-425D-9418-BBDD939E5CED}"/>
              </a:ext>
            </a:extLst>
          </p:cNvPr>
          <p:cNvSpPr/>
          <p:nvPr/>
        </p:nvSpPr>
        <p:spPr>
          <a:xfrm>
            <a:off x="1542349" y="2743683"/>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3" name="Arrow: Left 2">
            <a:extLst>
              <a:ext uri="{FF2B5EF4-FFF2-40B4-BE49-F238E27FC236}">
                <a16:creationId xmlns:a16="http://schemas.microsoft.com/office/drawing/2014/main" id="{EF515E56-7B5C-49D6-9616-CE0CA03590D1}"/>
              </a:ext>
            </a:extLst>
          </p:cNvPr>
          <p:cNvSpPr/>
          <p:nvPr/>
        </p:nvSpPr>
        <p:spPr>
          <a:xfrm>
            <a:off x="8711255" y="2730176"/>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4EA31F5-EA50-4586-99D0-004B9ABECF9D}"/>
              </a:ext>
            </a:extLst>
          </p:cNvPr>
          <p:cNvSpPr txBox="1"/>
          <p:nvPr/>
        </p:nvSpPr>
        <p:spPr>
          <a:xfrm>
            <a:off x="8245116" y="6295798"/>
            <a:ext cx="6128794" cy="646331"/>
          </a:xfrm>
          <a:prstGeom prst="rect">
            <a:avLst/>
          </a:prstGeom>
          <a:noFill/>
        </p:spPr>
        <p:txBody>
          <a:bodyPr wrap="square">
            <a:spAutoFit/>
          </a:bodyPr>
          <a:lstStyle/>
          <a:p>
            <a:pPr algn="ctr"/>
            <a:r>
              <a:rPr lang="en-US" b="1" i="1" dirty="0"/>
              <a:t>source </a:t>
            </a:r>
            <a:r>
              <a:rPr lang="en-US" b="1" i="1" dirty="0" err="1"/>
              <a:t>cyberprint</a:t>
            </a:r>
            <a:endParaRPr lang="en-IN" sz="2800" b="1" dirty="0"/>
          </a:p>
          <a:p>
            <a:pPr algn="ctr"/>
            <a:endParaRPr lang="en-US" sz="1800" b="1" dirty="0"/>
          </a:p>
        </p:txBody>
      </p:sp>
      <p:sp>
        <p:nvSpPr>
          <p:cNvPr id="11" name="TextBox 10">
            <a:extLst>
              <a:ext uri="{FF2B5EF4-FFF2-40B4-BE49-F238E27FC236}">
                <a16:creationId xmlns:a16="http://schemas.microsoft.com/office/drawing/2014/main" id="{DEA7904C-6885-463F-87DD-B03CE8EEBB1F}"/>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Fluid flowing inside pipe</a:t>
            </a:r>
            <a:endParaRPr lang="en-IN" b="1" dirty="0">
              <a:solidFill>
                <a:schemeClr val="bg1"/>
              </a:solidFill>
              <a:effectLst/>
            </a:endParaRPr>
          </a:p>
        </p:txBody>
      </p:sp>
    </p:spTree>
    <p:extLst>
      <p:ext uri="{BB962C8B-B14F-4D97-AF65-F5344CB8AC3E}">
        <p14:creationId xmlns:p14="http://schemas.microsoft.com/office/powerpoint/2010/main" val="36471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5C3A3-4A7C-4F0E-AFE6-C1DEEDD47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630" y="1047734"/>
            <a:ext cx="10632846" cy="4929838"/>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13" name="Circle: Hollow 12">
            <a:extLst>
              <a:ext uri="{FF2B5EF4-FFF2-40B4-BE49-F238E27FC236}">
                <a16:creationId xmlns:a16="http://schemas.microsoft.com/office/drawing/2014/main" id="{F6A8639E-870C-4EFF-9727-209C98F3EAA7}"/>
              </a:ext>
            </a:extLst>
          </p:cNvPr>
          <p:cNvSpPr/>
          <p:nvPr/>
        </p:nvSpPr>
        <p:spPr>
          <a:xfrm>
            <a:off x="2707663" y="1673612"/>
            <a:ext cx="1190805" cy="1196218"/>
          </a:xfrm>
          <a:prstGeom prst="donut">
            <a:avLst>
              <a:gd name="adj" fmla="val 624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17" name="Circle: Hollow 16">
            <a:extLst>
              <a:ext uri="{FF2B5EF4-FFF2-40B4-BE49-F238E27FC236}">
                <a16:creationId xmlns:a16="http://schemas.microsoft.com/office/drawing/2014/main" id="{B99D21C1-81E2-40E9-BB2F-E21CD9F15121}"/>
              </a:ext>
            </a:extLst>
          </p:cNvPr>
          <p:cNvSpPr/>
          <p:nvPr/>
        </p:nvSpPr>
        <p:spPr>
          <a:xfrm>
            <a:off x="989524" y="2914544"/>
            <a:ext cx="1190805" cy="1196218"/>
          </a:xfrm>
          <a:prstGeom prst="donut">
            <a:avLst>
              <a:gd name="adj" fmla="val 624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19" name="Circle: Hollow 18">
            <a:extLst>
              <a:ext uri="{FF2B5EF4-FFF2-40B4-BE49-F238E27FC236}">
                <a16:creationId xmlns:a16="http://schemas.microsoft.com/office/drawing/2014/main" id="{A66A249B-F6F1-45CF-A178-A1D31E87C4F2}"/>
              </a:ext>
            </a:extLst>
          </p:cNvPr>
          <p:cNvSpPr/>
          <p:nvPr/>
        </p:nvSpPr>
        <p:spPr>
          <a:xfrm>
            <a:off x="9377425" y="2916472"/>
            <a:ext cx="1190805" cy="1196218"/>
          </a:xfrm>
          <a:prstGeom prst="donut">
            <a:avLst>
              <a:gd name="adj" fmla="val 624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21" name="Circle: Hollow 20">
            <a:extLst>
              <a:ext uri="{FF2B5EF4-FFF2-40B4-BE49-F238E27FC236}">
                <a16:creationId xmlns:a16="http://schemas.microsoft.com/office/drawing/2014/main" id="{A4B717A0-2132-4232-A032-9B7FCC9A51E3}"/>
              </a:ext>
            </a:extLst>
          </p:cNvPr>
          <p:cNvSpPr/>
          <p:nvPr/>
        </p:nvSpPr>
        <p:spPr>
          <a:xfrm>
            <a:off x="10891777" y="3004866"/>
            <a:ext cx="1190805" cy="1196218"/>
          </a:xfrm>
          <a:prstGeom prst="donut">
            <a:avLst>
              <a:gd name="adj" fmla="val 624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56A6EB92-4AB7-4BD9-8149-4C79965B236E}"/>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
        <p:nvSpPr>
          <p:cNvPr id="9" name="TextBox 8">
            <a:extLst>
              <a:ext uri="{FF2B5EF4-FFF2-40B4-BE49-F238E27FC236}">
                <a16:creationId xmlns:a16="http://schemas.microsoft.com/office/drawing/2014/main" id="{EF475EC6-EE42-48E9-93B2-B5F85C19EFFC}"/>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b="1" dirty="0">
                <a:solidFill>
                  <a:schemeClr val="bg1"/>
                </a:solidFill>
                <a:latin typeface="Calibri" panose="020F0502020204030204" pitchFamily="34" charset="0"/>
              </a:rPr>
              <a:t>Garden hose when nozzle</a:t>
            </a:r>
            <a:endParaRPr lang="en-IN" b="1" dirty="0">
              <a:solidFill>
                <a:schemeClr val="bg1"/>
              </a:solidFill>
              <a:effectLst/>
            </a:endParaRPr>
          </a:p>
        </p:txBody>
      </p:sp>
    </p:spTree>
    <p:extLst>
      <p:ext uri="{BB962C8B-B14F-4D97-AF65-F5344CB8AC3E}">
        <p14:creationId xmlns:p14="http://schemas.microsoft.com/office/powerpoint/2010/main" val="2454631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animBg="1"/>
      <p:bldP spid="21"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8800" b="1" i="1" smtClean="0">
                              <a:latin typeface="Cambria Math" panose="02040503050406030204" pitchFamily="18" charset="0"/>
                            </a:rPr>
                          </m:ctrlPr>
                        </m:sSubPr>
                        <m:e>
                          <m:r>
                            <a:rPr lang="en-IN" sz="8800" b="1" i="1" smtClean="0">
                              <a:latin typeface="Cambria Math" panose="02040503050406030204" pitchFamily="18" charset="0"/>
                            </a:rPr>
                            <m:t>𝑴</m:t>
                          </m:r>
                        </m:e>
                        <m:sub>
                          <m:r>
                            <a:rPr lang="en-IN" sz="8800" b="1" i="1" smtClean="0">
                              <a:latin typeface="Cambria Math" panose="02040503050406030204" pitchFamily="18" charset="0"/>
                            </a:rPr>
                            <m:t>𝟏</m:t>
                          </m:r>
                        </m:sub>
                      </m:sSub>
                      <m:r>
                        <a:rPr lang="en-IN" sz="8800" b="1" i="1" smtClean="0">
                          <a:latin typeface="Cambria Math" panose="02040503050406030204" pitchFamily="18" charset="0"/>
                        </a:rPr>
                        <m:t>=</m:t>
                      </m:r>
                      <m:sSub>
                        <m:sSubPr>
                          <m:ctrlPr>
                            <a:rPr lang="en-IN" sz="8800" b="1" i="1" smtClean="0">
                              <a:latin typeface="Cambria Math" panose="02040503050406030204" pitchFamily="18" charset="0"/>
                            </a:rPr>
                          </m:ctrlPr>
                        </m:sSubPr>
                        <m:e>
                          <m:r>
                            <a:rPr lang="en-IN" sz="8800" b="1" i="1" smtClean="0">
                              <a:latin typeface="Cambria Math" panose="02040503050406030204" pitchFamily="18" charset="0"/>
                            </a:rPr>
                            <m:t>𝑴</m:t>
                          </m:r>
                        </m:e>
                        <m:sub>
                          <m:r>
                            <a:rPr lang="en-IN" sz="8800" b="1" i="1" smtClean="0">
                              <a:latin typeface="Cambria Math" panose="02040503050406030204" pitchFamily="18" charset="0"/>
                            </a:rPr>
                            <m:t>𝟐</m:t>
                          </m:r>
                        </m:sub>
                      </m:sSub>
                    </m:oMath>
                  </m:oMathPara>
                </a14:m>
                <a:endParaRPr lang="en-IN" sz="88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44A987-A7AE-46EC-9C2C-6AEB85FE7DFF}"/>
                  </a:ext>
                </a:extLst>
              </p:cNvPr>
              <p:cNvSpPr txBox="1"/>
              <p:nvPr/>
            </p:nvSpPr>
            <p:spPr>
              <a:xfrm>
                <a:off x="-5657128" y="4842591"/>
                <a:ext cx="7404904" cy="156966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𝑴</m:t>
                      </m:r>
                      <m:r>
                        <a:rPr lang="en-IN" sz="4800" b="1" i="1" smtClean="0">
                          <a:latin typeface="Cambria Math" panose="02040503050406030204" pitchFamily="18" charset="0"/>
                        </a:rPr>
                        <m:t>=</m:t>
                      </m:r>
                      <m:r>
                        <a:rPr lang="en-IN" sz="4800" b="1" i="1" smtClean="0">
                          <a:latin typeface="Cambria Math" panose="02040503050406030204" pitchFamily="18" charset="0"/>
                        </a:rPr>
                        <m:t>𝒎𝒂𝒔𝒔</m:t>
                      </m:r>
                    </m:oMath>
                  </m:oMathPara>
                </a14:m>
                <a:endParaRPr lang="en-IN" sz="4800" b="1" i="1" dirty="0">
                  <a:latin typeface="Cambria Math" panose="02040503050406030204" pitchFamily="18" charset="0"/>
                </a:endParaRPr>
              </a:p>
              <a:p>
                <a:pPr marL="0" indent="0">
                  <a:buNone/>
                </a:pPr>
                <a:endParaRPr lang="en-IN" sz="4800" b="1" i="1" dirty="0"/>
              </a:p>
            </p:txBody>
          </p:sp>
        </mc:Choice>
        <mc:Fallback xmlns="">
          <p:sp>
            <p:nvSpPr>
              <p:cNvPr id="16" name="TextBox 15">
                <a:extLst>
                  <a:ext uri="{FF2B5EF4-FFF2-40B4-BE49-F238E27FC236}">
                    <a16:creationId xmlns:a16="http://schemas.microsoft.com/office/drawing/2014/main" id="{4D44A987-A7AE-46EC-9C2C-6AEB85FE7DFF}"/>
                  </a:ext>
                </a:extLst>
              </p:cNvPr>
              <p:cNvSpPr txBox="1">
                <a:spLocks noRot="1" noChangeAspect="1" noMove="1" noResize="1" noEditPoints="1" noAdjustHandles="1" noChangeArrowheads="1" noChangeShapeType="1" noTextEdit="1"/>
              </p:cNvSpPr>
              <p:nvPr/>
            </p:nvSpPr>
            <p:spPr>
              <a:xfrm>
                <a:off x="-5657128" y="4842591"/>
                <a:ext cx="7404904" cy="1569660"/>
              </a:xfrm>
              <a:prstGeom prst="rect">
                <a:avLst/>
              </a:prstGeom>
              <a:blipFill>
                <a:blip r:embed="rId4"/>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05E6D7EE-D722-481C-8E15-03548F035E1B}"/>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9" name="TextBox 8">
            <a:extLst>
              <a:ext uri="{FF2B5EF4-FFF2-40B4-BE49-F238E27FC236}">
                <a16:creationId xmlns:a16="http://schemas.microsoft.com/office/drawing/2014/main" id="{955F5304-2CDD-4DEB-81F7-F5FAEF45D838}"/>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215050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𝑴</m:t>
                          </m:r>
                        </m:e>
                        <m:sub>
                          <m:r>
                            <a:rPr lang="en-IN" sz="6600" b="1" i="1" smtClean="0">
                              <a:latin typeface="Cambria Math" panose="02040503050406030204" pitchFamily="18" charset="0"/>
                            </a:rPr>
                            <m:t>𝟏</m:t>
                          </m:r>
                        </m:sub>
                      </m:sSub>
                      <m:r>
                        <a:rPr lang="en-IN" sz="6600" b="1" i="1" smtClean="0">
                          <a:latin typeface="Cambria Math" panose="02040503050406030204" pitchFamily="18" charset="0"/>
                        </a:rPr>
                        <m:t>=</m:t>
                      </m:r>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𝑴</m:t>
                          </m:r>
                        </m:e>
                        <m:sub>
                          <m:r>
                            <a:rPr lang="en-IN" sz="6600" b="1" i="1" smtClean="0">
                              <a:latin typeface="Cambria Math" panose="02040503050406030204" pitchFamily="18" charset="0"/>
                            </a:rPr>
                            <m:t>𝟐</m:t>
                          </m:r>
                        </m:sub>
                      </m:sSub>
                    </m:oMath>
                  </m:oMathPara>
                </a14:m>
                <a:endParaRPr lang="en-IN" sz="66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B48657-3B68-43BF-B44F-C90B8DE052B6}"/>
                  </a:ext>
                </a:extLst>
              </p:cNvPr>
              <p:cNvSpPr txBox="1"/>
              <p:nvPr/>
            </p:nvSpPr>
            <p:spPr>
              <a:xfrm>
                <a:off x="-1469176" y="4842591"/>
                <a:ext cx="7404904" cy="156966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𝑴</m:t>
                      </m:r>
                      <m:r>
                        <a:rPr lang="en-IN" sz="4800" b="1" i="1" smtClean="0">
                          <a:latin typeface="Cambria Math" panose="02040503050406030204" pitchFamily="18" charset="0"/>
                        </a:rPr>
                        <m:t>=</m:t>
                      </m:r>
                      <m:r>
                        <a:rPr lang="en-IN" sz="4800" b="1" i="1" smtClean="0">
                          <a:latin typeface="Cambria Math" panose="02040503050406030204" pitchFamily="18" charset="0"/>
                        </a:rPr>
                        <m:t>𝒎𝒂𝒔𝒔</m:t>
                      </m:r>
                    </m:oMath>
                  </m:oMathPara>
                </a14:m>
                <a:endParaRPr lang="en-IN" sz="4800" b="1" i="1" dirty="0">
                  <a:latin typeface="Cambria Math" panose="02040503050406030204" pitchFamily="18" charset="0"/>
                </a:endParaRPr>
              </a:p>
              <a:p>
                <a:pPr marL="0" indent="0">
                  <a:buNone/>
                </a:pPr>
                <a:endParaRPr lang="en-IN" sz="4800" b="1" i="1" dirty="0"/>
              </a:p>
            </p:txBody>
          </p:sp>
        </mc:Choice>
        <mc:Fallback xmlns="">
          <p:sp>
            <p:nvSpPr>
              <p:cNvPr id="3" name="TextBox 2">
                <a:extLst>
                  <a:ext uri="{FF2B5EF4-FFF2-40B4-BE49-F238E27FC236}">
                    <a16:creationId xmlns:a16="http://schemas.microsoft.com/office/drawing/2014/main" id="{31B48657-3B68-43BF-B44F-C90B8DE052B6}"/>
                  </a:ext>
                </a:extLst>
              </p:cNvPr>
              <p:cNvSpPr txBox="1">
                <a:spLocks noRot="1" noChangeAspect="1" noMove="1" noResize="1" noEditPoints="1" noAdjustHandles="1" noChangeArrowheads="1" noChangeShapeType="1" noTextEdit="1"/>
              </p:cNvSpPr>
              <p:nvPr/>
            </p:nvSpPr>
            <p:spPr>
              <a:xfrm>
                <a:off x="-1469176" y="4842591"/>
                <a:ext cx="7404904" cy="1569660"/>
              </a:xfrm>
              <a:prstGeom prst="rect">
                <a:avLst/>
              </a:prstGeom>
              <a:blipFill>
                <a:blip r:embed="rId4"/>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1B9BDFAA-63AF-402E-8725-436946BC299E}"/>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9" name="TextBox 8">
            <a:extLst>
              <a:ext uri="{FF2B5EF4-FFF2-40B4-BE49-F238E27FC236}">
                <a16:creationId xmlns:a16="http://schemas.microsoft.com/office/drawing/2014/main" id="{3E676B47-8BB6-4A38-A2CF-4091A96AB10A}"/>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117232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8800" b="1" i="1" smtClean="0">
                              <a:latin typeface="Cambria Math" panose="02040503050406030204" pitchFamily="18" charset="0"/>
                            </a:rPr>
                          </m:ctrlPr>
                        </m:sSubPr>
                        <m:e>
                          <m:r>
                            <a:rPr lang="en-IN" sz="8800" b="1" i="1">
                              <a:latin typeface="Cambria Math" panose="02040503050406030204" pitchFamily="18" charset="0"/>
                              <a:ea typeface="Cambria Math" panose="02040503050406030204" pitchFamily="18" charset="0"/>
                            </a:rPr>
                            <m:t>𝝆</m:t>
                          </m:r>
                        </m:e>
                        <m:sub>
                          <m:r>
                            <a:rPr lang="en-IN" sz="8800" b="1" i="1" smtClean="0">
                              <a:latin typeface="Cambria Math" panose="02040503050406030204" pitchFamily="18" charset="0"/>
                            </a:rPr>
                            <m:t>𝟏</m:t>
                          </m:r>
                        </m:sub>
                      </m:sSub>
                      <m:sSub>
                        <m:sSubPr>
                          <m:ctrlPr>
                            <a:rPr lang="en-IN" sz="8800" b="1" i="1" smtClean="0">
                              <a:latin typeface="Cambria Math" panose="02040503050406030204" pitchFamily="18" charset="0"/>
                            </a:rPr>
                          </m:ctrlPr>
                        </m:sSubPr>
                        <m:e>
                          <m:r>
                            <a:rPr lang="en-IN" sz="8800" b="1" i="1" smtClean="0">
                              <a:latin typeface="Cambria Math" panose="02040503050406030204" pitchFamily="18" charset="0"/>
                            </a:rPr>
                            <m:t>𝑽</m:t>
                          </m:r>
                        </m:e>
                        <m:sub>
                          <m:r>
                            <a:rPr lang="en-IN" sz="8800" b="1" i="1" smtClean="0">
                              <a:latin typeface="Cambria Math" panose="02040503050406030204" pitchFamily="18" charset="0"/>
                            </a:rPr>
                            <m:t>𝟏</m:t>
                          </m:r>
                        </m:sub>
                      </m:sSub>
                      <m:r>
                        <a:rPr lang="en-IN" sz="8800" b="1" i="1" smtClean="0">
                          <a:latin typeface="Cambria Math" panose="02040503050406030204" pitchFamily="18" charset="0"/>
                        </a:rPr>
                        <m:t>=</m:t>
                      </m:r>
                      <m:sSub>
                        <m:sSubPr>
                          <m:ctrlPr>
                            <a:rPr lang="en-IN" sz="8800" b="1" i="1">
                              <a:latin typeface="Cambria Math" panose="02040503050406030204" pitchFamily="18" charset="0"/>
                            </a:rPr>
                          </m:ctrlPr>
                        </m:sSubPr>
                        <m:e>
                          <m:r>
                            <a:rPr lang="en-IN" sz="8800" b="1" i="1">
                              <a:latin typeface="Cambria Math" panose="02040503050406030204" pitchFamily="18" charset="0"/>
                              <a:ea typeface="Cambria Math" panose="02040503050406030204" pitchFamily="18" charset="0"/>
                            </a:rPr>
                            <m:t>𝝆</m:t>
                          </m:r>
                        </m:e>
                        <m:sub>
                          <m:r>
                            <a:rPr lang="en-IN" sz="8800" b="1" i="1" smtClean="0">
                              <a:latin typeface="Cambria Math" panose="02040503050406030204" pitchFamily="18" charset="0"/>
                              <a:ea typeface="Cambria Math" panose="02040503050406030204" pitchFamily="18" charset="0"/>
                            </a:rPr>
                            <m:t>𝟐</m:t>
                          </m:r>
                        </m:sub>
                      </m:sSub>
                      <m:sSub>
                        <m:sSubPr>
                          <m:ctrlPr>
                            <a:rPr lang="en-IN" sz="8800" b="1" i="1" smtClean="0">
                              <a:latin typeface="Cambria Math" panose="02040503050406030204" pitchFamily="18" charset="0"/>
                            </a:rPr>
                          </m:ctrlPr>
                        </m:sSubPr>
                        <m:e>
                          <m:r>
                            <a:rPr lang="en-IN" sz="8800" b="1" i="1" smtClean="0">
                              <a:latin typeface="Cambria Math" panose="02040503050406030204" pitchFamily="18" charset="0"/>
                            </a:rPr>
                            <m:t>𝑽</m:t>
                          </m:r>
                        </m:e>
                        <m:sub>
                          <m:r>
                            <a:rPr lang="en-IN" sz="8800" b="1" i="1" smtClean="0">
                              <a:latin typeface="Cambria Math" panose="02040503050406030204" pitchFamily="18" charset="0"/>
                            </a:rPr>
                            <m:t>𝟐</m:t>
                          </m:r>
                        </m:sub>
                      </m:sSub>
                    </m:oMath>
                  </m:oMathPara>
                </a14:m>
                <a:endParaRPr lang="en-IN" sz="88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44A987-A7AE-46EC-9C2C-6AEB85FE7DFF}"/>
                  </a:ext>
                </a:extLst>
              </p:cNvPr>
              <p:cNvSpPr txBox="1"/>
              <p:nvPr/>
            </p:nvSpPr>
            <p:spPr>
              <a:xfrm>
                <a:off x="-5657128" y="4842591"/>
                <a:ext cx="7404904" cy="23083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ea typeface="Cambria Math" panose="02040503050406030204" pitchFamily="18" charset="0"/>
                        </a:rPr>
                        <m:t>𝝆</m:t>
                      </m:r>
                      <m:r>
                        <a:rPr lang="en-IN" sz="4800" b="1" i="1" smtClean="0">
                          <a:latin typeface="Cambria Math" panose="02040503050406030204" pitchFamily="18" charset="0"/>
                          <a:ea typeface="Cambria Math" panose="02040503050406030204" pitchFamily="18" charset="0"/>
                        </a:rPr>
                        <m:t>=</m:t>
                      </m:r>
                      <m:r>
                        <a:rPr lang="en-IN" sz="4800" b="1" i="1" smtClean="0">
                          <a:latin typeface="Cambria Math" panose="02040503050406030204" pitchFamily="18" charset="0"/>
                          <a:ea typeface="Cambria Math" panose="02040503050406030204" pitchFamily="18" charset="0"/>
                        </a:rPr>
                        <m:t>𝒅𝒆𝒏𝒔𝒊𝒕𝒚</m:t>
                      </m:r>
                    </m:oMath>
                  </m:oMathPara>
                </a14:m>
                <a:endParaRPr lang="en-IN" sz="48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𝑽</m:t>
                      </m:r>
                      <m:r>
                        <a:rPr lang="en-IN" sz="4800" b="1" i="1" smtClean="0">
                          <a:latin typeface="Cambria Math" panose="02040503050406030204" pitchFamily="18" charset="0"/>
                        </a:rPr>
                        <m:t>=</m:t>
                      </m:r>
                      <m:r>
                        <a:rPr lang="en-IN" sz="4800" b="1" i="1" smtClean="0">
                          <a:latin typeface="Cambria Math" panose="02040503050406030204" pitchFamily="18" charset="0"/>
                        </a:rPr>
                        <m:t>𝒗𝒐𝒍𝒖𝒎𝒆</m:t>
                      </m:r>
                    </m:oMath>
                  </m:oMathPara>
                </a14:m>
                <a:endParaRPr lang="en-IN" sz="4800" b="1" i="1" dirty="0">
                  <a:latin typeface="Cambria Math" panose="02040503050406030204" pitchFamily="18" charset="0"/>
                </a:endParaRPr>
              </a:p>
              <a:p>
                <a:pPr marL="0" indent="0">
                  <a:buNone/>
                </a:pPr>
                <a:endParaRPr lang="en-IN" sz="4800" b="1" i="1" dirty="0"/>
              </a:p>
            </p:txBody>
          </p:sp>
        </mc:Choice>
        <mc:Fallback xmlns="">
          <p:sp>
            <p:nvSpPr>
              <p:cNvPr id="16" name="TextBox 15">
                <a:extLst>
                  <a:ext uri="{FF2B5EF4-FFF2-40B4-BE49-F238E27FC236}">
                    <a16:creationId xmlns:a16="http://schemas.microsoft.com/office/drawing/2014/main" id="{4D44A987-A7AE-46EC-9C2C-6AEB85FE7DFF}"/>
                  </a:ext>
                </a:extLst>
              </p:cNvPr>
              <p:cNvSpPr txBox="1">
                <a:spLocks noRot="1" noChangeAspect="1" noMove="1" noResize="1" noEditPoints="1" noAdjustHandles="1" noChangeArrowheads="1" noChangeShapeType="1" noTextEdit="1"/>
              </p:cNvSpPr>
              <p:nvPr/>
            </p:nvSpPr>
            <p:spPr>
              <a:xfrm>
                <a:off x="-5657128" y="4842591"/>
                <a:ext cx="7404904" cy="2308324"/>
              </a:xfrm>
              <a:prstGeom prst="rect">
                <a:avLst/>
              </a:prstGeom>
              <a:blipFill>
                <a:blip r:embed="rId5"/>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30CD3DB0-7D29-4B12-B547-42AF4720A778}"/>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9" name="TextBox 8">
            <a:extLst>
              <a:ext uri="{FF2B5EF4-FFF2-40B4-BE49-F238E27FC236}">
                <a16:creationId xmlns:a16="http://schemas.microsoft.com/office/drawing/2014/main" id="{0058C768-89CB-4F86-80EF-6475E8255CDB}"/>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182611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6600" b="1" i="1" smtClean="0">
                              <a:latin typeface="Cambria Math" panose="02040503050406030204" pitchFamily="18" charset="0"/>
                            </a:rPr>
                          </m:ctrlPr>
                        </m:sSubPr>
                        <m:e>
                          <m:r>
                            <a:rPr lang="en-IN" sz="6600" b="1" i="1">
                              <a:latin typeface="Cambria Math" panose="02040503050406030204" pitchFamily="18" charset="0"/>
                              <a:ea typeface="Cambria Math" panose="02040503050406030204" pitchFamily="18" charset="0"/>
                            </a:rPr>
                            <m:t>𝝆</m:t>
                          </m:r>
                        </m:e>
                        <m:sub>
                          <m:r>
                            <a:rPr lang="en-IN" sz="6600" b="1" i="1" smtClean="0">
                              <a:latin typeface="Cambria Math" panose="02040503050406030204" pitchFamily="18" charset="0"/>
                            </a:rPr>
                            <m:t>𝟏</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𝑽</m:t>
                          </m:r>
                        </m:e>
                        <m:sub>
                          <m:r>
                            <a:rPr lang="en-IN" sz="6600" b="1" i="1" smtClean="0">
                              <a:latin typeface="Cambria Math" panose="02040503050406030204" pitchFamily="18" charset="0"/>
                            </a:rPr>
                            <m:t>𝟏</m:t>
                          </m:r>
                        </m:sub>
                      </m:sSub>
                      <m:r>
                        <a:rPr lang="en-IN" sz="6600" b="1" i="1" smtClean="0">
                          <a:latin typeface="Cambria Math" panose="02040503050406030204" pitchFamily="18" charset="0"/>
                        </a:rPr>
                        <m:t>=</m:t>
                      </m:r>
                      <m:sSub>
                        <m:sSubPr>
                          <m:ctrlPr>
                            <a:rPr lang="en-IN" sz="6600" b="1" i="1">
                              <a:latin typeface="Cambria Math" panose="02040503050406030204" pitchFamily="18" charset="0"/>
                            </a:rPr>
                          </m:ctrlPr>
                        </m:sSubPr>
                        <m:e>
                          <m:r>
                            <a:rPr lang="en-IN" sz="6600" b="1" i="1">
                              <a:latin typeface="Cambria Math" panose="02040503050406030204" pitchFamily="18" charset="0"/>
                              <a:ea typeface="Cambria Math" panose="02040503050406030204" pitchFamily="18" charset="0"/>
                            </a:rPr>
                            <m:t>𝝆</m:t>
                          </m:r>
                        </m:e>
                        <m:sub>
                          <m:r>
                            <a:rPr lang="en-IN" sz="6600" b="1" i="1" smtClean="0">
                              <a:latin typeface="Cambria Math" panose="02040503050406030204" pitchFamily="18" charset="0"/>
                              <a:ea typeface="Cambria Math" panose="02040503050406030204" pitchFamily="18" charset="0"/>
                            </a:rPr>
                            <m:t>𝟐</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𝑽</m:t>
                          </m:r>
                        </m:e>
                        <m:sub>
                          <m:r>
                            <a:rPr lang="en-IN" sz="6600" b="1" i="1" smtClean="0">
                              <a:latin typeface="Cambria Math" panose="02040503050406030204" pitchFamily="18" charset="0"/>
                            </a:rPr>
                            <m:t>𝟐</m:t>
                          </m:r>
                        </m:sub>
                      </m:sSub>
                    </m:oMath>
                  </m:oMathPara>
                </a14:m>
                <a:endParaRPr lang="en-IN" sz="66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4"/>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596495-5F1D-4DDC-9124-1DA98A03E895}"/>
                  </a:ext>
                </a:extLst>
              </p:cNvPr>
              <p:cNvSpPr txBox="1"/>
              <p:nvPr/>
            </p:nvSpPr>
            <p:spPr>
              <a:xfrm>
                <a:off x="-1213144" y="4842591"/>
                <a:ext cx="7404904" cy="23083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ea typeface="Cambria Math" panose="02040503050406030204" pitchFamily="18" charset="0"/>
                        </a:rPr>
                        <m:t>𝝆</m:t>
                      </m:r>
                      <m:r>
                        <a:rPr lang="en-IN" sz="4800" b="1" i="1" smtClean="0">
                          <a:latin typeface="Cambria Math" panose="02040503050406030204" pitchFamily="18" charset="0"/>
                          <a:ea typeface="Cambria Math" panose="02040503050406030204" pitchFamily="18" charset="0"/>
                        </a:rPr>
                        <m:t>=</m:t>
                      </m:r>
                      <m:r>
                        <a:rPr lang="en-IN" sz="4800" b="1" i="1" smtClean="0">
                          <a:latin typeface="Cambria Math" panose="02040503050406030204" pitchFamily="18" charset="0"/>
                          <a:ea typeface="Cambria Math" panose="02040503050406030204" pitchFamily="18" charset="0"/>
                        </a:rPr>
                        <m:t>𝒅𝒆𝒏𝒔𝒊𝒕𝒚</m:t>
                      </m:r>
                    </m:oMath>
                  </m:oMathPara>
                </a14:m>
                <a:endParaRPr lang="en-IN" sz="48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𝑽</m:t>
                      </m:r>
                      <m:r>
                        <a:rPr lang="en-IN" sz="4800" b="1" i="1" smtClean="0">
                          <a:latin typeface="Cambria Math" panose="02040503050406030204" pitchFamily="18" charset="0"/>
                        </a:rPr>
                        <m:t>=</m:t>
                      </m:r>
                      <m:r>
                        <a:rPr lang="en-IN" sz="4800" b="1" i="1" smtClean="0">
                          <a:latin typeface="Cambria Math" panose="02040503050406030204" pitchFamily="18" charset="0"/>
                        </a:rPr>
                        <m:t>𝒗𝒐𝒍𝒖𝒎𝒆</m:t>
                      </m:r>
                    </m:oMath>
                  </m:oMathPara>
                </a14:m>
                <a:endParaRPr lang="en-IN" sz="4800" b="1" i="1" dirty="0">
                  <a:latin typeface="Cambria Math" panose="02040503050406030204" pitchFamily="18" charset="0"/>
                </a:endParaRPr>
              </a:p>
              <a:p>
                <a:pPr marL="0" indent="0">
                  <a:buNone/>
                </a:pPr>
                <a:endParaRPr lang="en-IN" sz="4800" b="1" i="1" dirty="0"/>
              </a:p>
            </p:txBody>
          </p:sp>
        </mc:Choice>
        <mc:Fallback xmlns="">
          <p:sp>
            <p:nvSpPr>
              <p:cNvPr id="3" name="TextBox 2">
                <a:extLst>
                  <a:ext uri="{FF2B5EF4-FFF2-40B4-BE49-F238E27FC236}">
                    <a16:creationId xmlns:a16="http://schemas.microsoft.com/office/drawing/2014/main" id="{9B596495-5F1D-4DDC-9124-1DA98A03E895}"/>
                  </a:ext>
                </a:extLst>
              </p:cNvPr>
              <p:cNvSpPr txBox="1">
                <a:spLocks noRot="1" noChangeAspect="1" noMove="1" noResize="1" noEditPoints="1" noAdjustHandles="1" noChangeArrowheads="1" noChangeShapeType="1" noTextEdit="1"/>
              </p:cNvSpPr>
              <p:nvPr/>
            </p:nvSpPr>
            <p:spPr>
              <a:xfrm>
                <a:off x="-1213144" y="4842591"/>
                <a:ext cx="7404904" cy="2308324"/>
              </a:xfrm>
              <a:prstGeom prst="rect">
                <a:avLst/>
              </a:prstGeom>
              <a:blipFill>
                <a:blip r:embed="rId5"/>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066FD0B0-1AE8-4027-8776-2AE53F9243C1}"/>
              </a:ext>
            </a:extLst>
          </p:cNvPr>
          <p:cNvSpPr txBox="1"/>
          <p:nvPr/>
        </p:nvSpPr>
        <p:spPr>
          <a:xfrm>
            <a:off x="2834563" y="6041512"/>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9" name="TextBox 8">
            <a:extLst>
              <a:ext uri="{FF2B5EF4-FFF2-40B4-BE49-F238E27FC236}">
                <a16:creationId xmlns:a16="http://schemas.microsoft.com/office/drawing/2014/main" id="{86F029E6-E2B2-4875-857B-4E19F2EEFDA0}"/>
              </a:ext>
            </a:extLst>
          </p:cNvPr>
          <p:cNvSpPr txBox="1"/>
          <p:nvPr/>
        </p:nvSpPr>
        <p:spPr>
          <a:xfrm>
            <a:off x="8254844" y="6305526"/>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99072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10" y="1007855"/>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596495-5F1D-4DDC-9124-1DA98A03E895}"/>
                  </a:ext>
                </a:extLst>
              </p:cNvPr>
              <p:cNvSpPr txBox="1"/>
              <p:nvPr/>
            </p:nvSpPr>
            <p:spPr>
              <a:xfrm>
                <a:off x="-1213144" y="4842591"/>
                <a:ext cx="7404904" cy="2554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ea typeface="Cambria Math" panose="02040503050406030204" pitchFamily="18" charset="0"/>
                        </a:rPr>
                        <m:t>𝝆</m:t>
                      </m:r>
                      <m:r>
                        <a:rPr lang="en-IN" sz="4000" b="1" i="1" smtClean="0">
                          <a:latin typeface="Cambria Math" panose="02040503050406030204" pitchFamily="18" charset="0"/>
                          <a:ea typeface="Cambria Math" panose="02040503050406030204" pitchFamily="18" charset="0"/>
                        </a:rPr>
                        <m:t>=</m:t>
                      </m:r>
                      <m:r>
                        <a:rPr lang="en-IN" sz="4000" b="1" i="1" smtClean="0">
                          <a:latin typeface="Cambria Math" panose="02040503050406030204" pitchFamily="18" charset="0"/>
                          <a:ea typeface="Cambria Math" panose="02040503050406030204" pitchFamily="18" charset="0"/>
                        </a:rPr>
                        <m:t>𝒅𝒆𝒏𝒔𝒊𝒕𝒚</m:t>
                      </m:r>
                    </m:oMath>
                  </m:oMathPara>
                </a14:m>
                <a:endParaRPr lang="en-IN" sz="4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𝑨</m:t>
                      </m:r>
                      <m:r>
                        <a:rPr lang="en-IN" sz="4000" b="1" i="1" smtClean="0">
                          <a:latin typeface="Cambria Math" panose="02040503050406030204" pitchFamily="18" charset="0"/>
                        </a:rPr>
                        <m:t>=</m:t>
                      </m:r>
                      <m:r>
                        <a:rPr lang="en-IN" sz="4000" b="1" i="1" smtClean="0">
                          <a:latin typeface="Cambria Math" panose="02040503050406030204" pitchFamily="18" charset="0"/>
                        </a:rPr>
                        <m:t>𝒂𝒓𝒆𝒂</m:t>
                      </m:r>
                    </m:oMath>
                  </m:oMathPara>
                </a14:m>
                <a:endParaRPr lang="en-IN" sz="40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𝒙</m:t>
                      </m:r>
                      <m:r>
                        <a:rPr lang="en-IN" sz="4000" b="1" i="1">
                          <a:latin typeface="Cambria Math" panose="02040503050406030204" pitchFamily="18" charset="0"/>
                        </a:rPr>
                        <m:t>=</m:t>
                      </m:r>
                      <m:r>
                        <a:rPr lang="en-IN" sz="4000" b="1" i="1" smtClean="0">
                          <a:latin typeface="Cambria Math" panose="02040503050406030204" pitchFamily="18" charset="0"/>
                        </a:rPr>
                        <m:t>𝒉𝒊𝒆𝒈𝒕𝒉</m:t>
                      </m:r>
                      <m:r>
                        <a:rPr lang="en-IN" sz="4000" b="1" i="1" smtClean="0">
                          <a:latin typeface="Cambria Math" panose="02040503050406030204" pitchFamily="18" charset="0"/>
                        </a:rPr>
                        <m:t> </m:t>
                      </m:r>
                      <m:r>
                        <a:rPr lang="en-IN" sz="4000" b="1" i="1" smtClean="0">
                          <a:latin typeface="Cambria Math" panose="02040503050406030204" pitchFamily="18" charset="0"/>
                        </a:rPr>
                        <m:t>𝒐𝒇</m:t>
                      </m:r>
                      <m:r>
                        <a:rPr lang="en-IN" sz="4000" b="1" i="1" smtClean="0">
                          <a:latin typeface="Cambria Math" panose="02040503050406030204" pitchFamily="18" charset="0"/>
                        </a:rPr>
                        <m:t> </m:t>
                      </m:r>
                      <m:r>
                        <a:rPr lang="en-IN" sz="4000" b="1" i="1" smtClean="0">
                          <a:latin typeface="Cambria Math" panose="02040503050406030204" pitchFamily="18" charset="0"/>
                        </a:rPr>
                        <m:t>𝒑𝒊𝒑𝒆</m:t>
                      </m:r>
                    </m:oMath>
                  </m:oMathPara>
                </a14:m>
                <a:endParaRPr lang="en-IN" sz="4000" b="1" i="1" dirty="0">
                  <a:latin typeface="Cambria Math" panose="02040503050406030204" pitchFamily="18" charset="0"/>
                </a:endParaRPr>
              </a:p>
              <a:p>
                <a:pPr marL="0" indent="0">
                  <a:buNone/>
                </a:pPr>
                <a:endParaRPr lang="en-IN" sz="4000" b="1" i="1" dirty="0"/>
              </a:p>
            </p:txBody>
          </p:sp>
        </mc:Choice>
        <mc:Fallback xmlns="">
          <p:sp>
            <p:nvSpPr>
              <p:cNvPr id="3" name="TextBox 2">
                <a:extLst>
                  <a:ext uri="{FF2B5EF4-FFF2-40B4-BE49-F238E27FC236}">
                    <a16:creationId xmlns:a16="http://schemas.microsoft.com/office/drawing/2014/main" id="{9B596495-5F1D-4DDC-9124-1DA98A03E895}"/>
                  </a:ext>
                </a:extLst>
              </p:cNvPr>
              <p:cNvSpPr txBox="1">
                <a:spLocks noRot="1" noChangeAspect="1" noMove="1" noResize="1" noEditPoints="1" noAdjustHandles="1" noChangeArrowheads="1" noChangeShapeType="1" noTextEdit="1"/>
              </p:cNvSpPr>
              <p:nvPr/>
            </p:nvSpPr>
            <p:spPr>
              <a:xfrm>
                <a:off x="-1213144" y="4842591"/>
                <a:ext cx="7404904" cy="255454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IN" sz="5400" b="1" i="1" smtClean="0">
                              <a:latin typeface="Cambria Math" panose="02040503050406030204" pitchFamily="18" charset="0"/>
                            </a:rPr>
                          </m:ctrlPr>
                        </m:sSubPr>
                        <m:e>
                          <m:r>
                            <a:rPr lang="en-IN" sz="5400" b="1" i="1">
                              <a:latin typeface="Cambria Math" panose="02040503050406030204" pitchFamily="18" charset="0"/>
                              <a:ea typeface="Cambria Math" panose="02040503050406030204" pitchFamily="18" charset="0"/>
                            </a:rPr>
                            <m:t>𝝆</m:t>
                          </m:r>
                        </m:e>
                        <m:sub>
                          <m:r>
                            <a:rPr lang="en-IN" sz="5400" b="1" i="1" smtClean="0">
                              <a:latin typeface="Cambria Math" panose="02040503050406030204" pitchFamily="18" charset="0"/>
                            </a:rPr>
                            <m:t>𝟏</m:t>
                          </m:r>
                        </m:sub>
                      </m:sSub>
                      <m:sSub>
                        <m:sSubPr>
                          <m:ctrlPr>
                            <a:rPr lang="en-IN" sz="5400" b="1" i="1" smtClean="0">
                              <a:latin typeface="Cambria Math" panose="02040503050406030204" pitchFamily="18" charset="0"/>
                            </a:rPr>
                          </m:ctrlPr>
                        </m:sSubPr>
                        <m:e>
                          <m:sSub>
                            <m:sSubPr>
                              <m:ctrlPr>
                                <a:rPr lang="en-IN" sz="5400" b="1" i="1">
                                  <a:latin typeface="Cambria Math" panose="02040503050406030204" pitchFamily="18" charset="0"/>
                                </a:rPr>
                              </m:ctrlPr>
                            </m:sSubPr>
                            <m:e>
                              <m:r>
                                <a:rPr lang="en-IN" sz="5400" b="1" i="1">
                                  <a:latin typeface="Cambria Math" panose="02040503050406030204" pitchFamily="18" charset="0"/>
                                </a:rPr>
                                <m:t>𝑨</m:t>
                              </m:r>
                            </m:e>
                            <m:sub>
                              <m:r>
                                <a:rPr lang="en-IN" sz="5400" b="1" i="1">
                                  <a:latin typeface="Cambria Math" panose="02040503050406030204" pitchFamily="18" charset="0"/>
                                </a:rPr>
                                <m:t>𝟏</m:t>
                              </m:r>
                            </m:sub>
                          </m:sSub>
                          <m:r>
                            <a:rPr lang="en-IN" sz="5400" b="1" i="1" smtClean="0">
                              <a:latin typeface="Cambria Math" panose="02040503050406030204" pitchFamily="18" charset="0"/>
                            </a:rPr>
                            <m:t>𝒙</m:t>
                          </m:r>
                        </m:e>
                        <m:sub>
                          <m:r>
                            <a:rPr lang="en-IN" sz="5400" b="1" i="1" smtClean="0">
                              <a:latin typeface="Cambria Math" panose="02040503050406030204" pitchFamily="18" charset="0"/>
                            </a:rPr>
                            <m:t>𝟏</m:t>
                          </m:r>
                        </m:sub>
                      </m:sSub>
                      <m:r>
                        <a:rPr lang="en-IN" sz="5400" b="1" i="1" smtClean="0">
                          <a:latin typeface="Cambria Math" panose="02040503050406030204" pitchFamily="18" charset="0"/>
                        </a:rPr>
                        <m:t>=</m:t>
                      </m:r>
                      <m:sSub>
                        <m:sSubPr>
                          <m:ctrlPr>
                            <a:rPr lang="en-IN" sz="5400" b="1" i="1">
                              <a:latin typeface="Cambria Math" panose="02040503050406030204" pitchFamily="18" charset="0"/>
                            </a:rPr>
                          </m:ctrlPr>
                        </m:sSubPr>
                        <m:e>
                          <m:r>
                            <a:rPr lang="en-IN" sz="5400" b="1" i="1">
                              <a:latin typeface="Cambria Math" panose="02040503050406030204" pitchFamily="18" charset="0"/>
                              <a:ea typeface="Cambria Math" panose="02040503050406030204" pitchFamily="18" charset="0"/>
                            </a:rPr>
                            <m:t>𝝆</m:t>
                          </m:r>
                        </m:e>
                        <m:sub>
                          <m:r>
                            <a:rPr lang="en-IN" sz="5400" b="1" i="1" smtClean="0">
                              <a:latin typeface="Cambria Math" panose="02040503050406030204" pitchFamily="18" charset="0"/>
                              <a:ea typeface="Cambria Math" panose="02040503050406030204" pitchFamily="18" charset="0"/>
                            </a:rPr>
                            <m:t>𝟐</m:t>
                          </m:r>
                        </m:sub>
                      </m:sSub>
                      <m:sSub>
                        <m:sSubPr>
                          <m:ctrlPr>
                            <a:rPr lang="en-IN" sz="5400" b="1" i="1" smtClean="0">
                              <a:latin typeface="Cambria Math" panose="02040503050406030204" pitchFamily="18" charset="0"/>
                            </a:rPr>
                          </m:ctrlPr>
                        </m:sSubPr>
                        <m:e>
                          <m:sSub>
                            <m:sSubPr>
                              <m:ctrlPr>
                                <a:rPr lang="en-IN" sz="5400" b="1" i="1">
                                  <a:latin typeface="Cambria Math" panose="02040503050406030204" pitchFamily="18" charset="0"/>
                                </a:rPr>
                              </m:ctrlPr>
                            </m:sSubPr>
                            <m:e>
                              <m:r>
                                <a:rPr lang="en-IN" sz="5400" b="1" i="1">
                                  <a:latin typeface="Cambria Math" panose="02040503050406030204" pitchFamily="18" charset="0"/>
                                </a:rPr>
                                <m:t>𝑨</m:t>
                              </m:r>
                            </m:e>
                            <m:sub>
                              <m:r>
                                <a:rPr lang="en-IN" sz="5400" b="1" i="1" smtClean="0">
                                  <a:latin typeface="Cambria Math" panose="02040503050406030204" pitchFamily="18" charset="0"/>
                                </a:rPr>
                                <m:t>𝟐</m:t>
                              </m:r>
                            </m:sub>
                          </m:sSub>
                          <m:r>
                            <a:rPr lang="en-IN" sz="5400" b="1" i="1" smtClean="0">
                              <a:latin typeface="Cambria Math" panose="02040503050406030204" pitchFamily="18" charset="0"/>
                            </a:rPr>
                            <m:t>𝒙</m:t>
                          </m:r>
                        </m:e>
                        <m:sub>
                          <m:r>
                            <a:rPr lang="en-IN" sz="5400" b="1" i="1" smtClean="0">
                              <a:latin typeface="Cambria Math" panose="02040503050406030204" pitchFamily="18" charset="0"/>
                            </a:rPr>
                            <m:t>𝟐</m:t>
                          </m:r>
                        </m:sub>
                      </m:sSub>
                    </m:oMath>
                  </m:oMathPara>
                </a14:m>
                <a:endParaRPr lang="en-IN" sz="5400" b="1" i="1" dirty="0"/>
              </a:p>
              <a:p>
                <a:pPr marL="0" indent="0">
                  <a:buNone/>
                </a:pPr>
                <a:endParaRPr lang="en-IN" sz="5400" b="1" i="1" dirty="0"/>
              </a:p>
              <a:p>
                <a:pPr marL="0" indent="0">
                  <a:buNone/>
                </a:pPr>
                <a:endParaRPr lang="en-IN" sz="54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5"/>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94AEA9ED-D015-4C08-8EC0-2CB10D4FE253}"/>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6" name="TextBox 5">
            <a:extLst>
              <a:ext uri="{FF2B5EF4-FFF2-40B4-BE49-F238E27FC236}">
                <a16:creationId xmlns:a16="http://schemas.microsoft.com/office/drawing/2014/main" id="{133EE4B3-D899-4560-8D4D-C7D2F902CE6B}"/>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22646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10" y="1007855"/>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596495-5F1D-4DDC-9124-1DA98A03E895}"/>
                  </a:ext>
                </a:extLst>
              </p:cNvPr>
              <p:cNvSpPr txBox="1"/>
              <p:nvPr/>
            </p:nvSpPr>
            <p:spPr>
              <a:xfrm>
                <a:off x="-1241182" y="4323030"/>
                <a:ext cx="7404904" cy="37856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ea typeface="Cambria Math" panose="02040503050406030204" pitchFamily="18" charset="0"/>
                        </a:rPr>
                        <m:t>𝝆</m:t>
                      </m:r>
                      <m:r>
                        <a:rPr lang="en-IN" sz="4000" b="1" i="1" smtClean="0">
                          <a:latin typeface="Cambria Math" panose="02040503050406030204" pitchFamily="18" charset="0"/>
                          <a:ea typeface="Cambria Math" panose="02040503050406030204" pitchFamily="18" charset="0"/>
                        </a:rPr>
                        <m:t>=</m:t>
                      </m:r>
                      <m:r>
                        <a:rPr lang="en-IN" sz="4000" b="1" i="1" smtClean="0">
                          <a:latin typeface="Cambria Math" panose="02040503050406030204" pitchFamily="18" charset="0"/>
                          <a:ea typeface="Cambria Math" panose="02040503050406030204" pitchFamily="18" charset="0"/>
                        </a:rPr>
                        <m:t>𝒅𝒆𝒏𝒔𝒊𝒕𝒚</m:t>
                      </m:r>
                    </m:oMath>
                  </m:oMathPara>
                </a14:m>
                <a:endParaRPr lang="en-IN" sz="4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𝑨</m:t>
                      </m:r>
                      <m:r>
                        <a:rPr lang="en-IN" sz="4000" b="1" i="1" smtClean="0">
                          <a:latin typeface="Cambria Math" panose="02040503050406030204" pitchFamily="18" charset="0"/>
                        </a:rPr>
                        <m:t>=</m:t>
                      </m:r>
                      <m:r>
                        <a:rPr lang="en-IN" sz="4000" b="1" i="1" smtClean="0">
                          <a:latin typeface="Cambria Math" panose="02040503050406030204" pitchFamily="18" charset="0"/>
                        </a:rPr>
                        <m:t>𝒂𝒓𝒆𝒂</m:t>
                      </m:r>
                    </m:oMath>
                  </m:oMathPara>
                </a14:m>
                <a:endParaRPr lang="en-IN" sz="40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𝒗</m:t>
                      </m:r>
                      <m:r>
                        <a:rPr lang="en-IN" sz="4000" b="1" i="1">
                          <a:latin typeface="Cambria Math" panose="02040503050406030204" pitchFamily="18" charset="0"/>
                        </a:rPr>
                        <m:t>=</m:t>
                      </m:r>
                      <m:r>
                        <a:rPr lang="en-IN" sz="4000" b="1" i="1" smtClean="0">
                          <a:latin typeface="Cambria Math" panose="02040503050406030204" pitchFamily="18" charset="0"/>
                        </a:rPr>
                        <m:t>𝒗𝒆𝒍𝒐𝒄𝒊𝒕𝒚</m:t>
                      </m:r>
                    </m:oMath>
                  </m:oMathPara>
                </a14:m>
                <a:endParaRPr lang="en-IN" sz="40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𝒕</m:t>
                      </m:r>
                      <m:r>
                        <a:rPr lang="en-IN" sz="4000" b="1" i="1">
                          <a:latin typeface="Cambria Math" panose="02040503050406030204" pitchFamily="18" charset="0"/>
                        </a:rPr>
                        <m:t>=</m:t>
                      </m:r>
                      <m:r>
                        <a:rPr lang="en-IN" sz="4000" b="1" i="1" smtClean="0">
                          <a:latin typeface="Cambria Math" panose="02040503050406030204" pitchFamily="18" charset="0"/>
                        </a:rPr>
                        <m:t>𝒕𝒊𝒎𝒆</m:t>
                      </m:r>
                    </m:oMath>
                  </m:oMathPara>
                </a14:m>
                <a:endParaRPr lang="en-IN" sz="4000" b="1" i="1" dirty="0">
                  <a:latin typeface="Cambria Math" panose="02040503050406030204" pitchFamily="18" charset="0"/>
                </a:endParaRPr>
              </a:p>
              <a:p>
                <a:endParaRPr lang="en-IN" sz="4000" b="1" i="1" dirty="0">
                  <a:latin typeface="Cambria Math" panose="02040503050406030204" pitchFamily="18" charset="0"/>
                </a:endParaRPr>
              </a:p>
              <a:p>
                <a:pPr marL="0" indent="0">
                  <a:buNone/>
                </a:pPr>
                <a:endParaRPr lang="en-IN" sz="4000" b="1" i="1" dirty="0"/>
              </a:p>
            </p:txBody>
          </p:sp>
        </mc:Choice>
        <mc:Fallback xmlns="">
          <p:sp>
            <p:nvSpPr>
              <p:cNvPr id="3" name="TextBox 2">
                <a:extLst>
                  <a:ext uri="{FF2B5EF4-FFF2-40B4-BE49-F238E27FC236}">
                    <a16:creationId xmlns:a16="http://schemas.microsoft.com/office/drawing/2014/main" id="{9B596495-5F1D-4DDC-9124-1DA98A03E895}"/>
                  </a:ext>
                </a:extLst>
              </p:cNvPr>
              <p:cNvSpPr txBox="1">
                <a:spLocks noRot="1" noChangeAspect="1" noMove="1" noResize="1" noEditPoints="1" noAdjustHandles="1" noChangeArrowheads="1" noChangeShapeType="1" noTextEdit="1"/>
              </p:cNvSpPr>
              <p:nvPr/>
            </p:nvSpPr>
            <p:spPr>
              <a:xfrm>
                <a:off x="-1241182" y="4323030"/>
                <a:ext cx="7404904" cy="3785652"/>
              </a:xfrm>
              <a:prstGeom prst="rect">
                <a:avLst/>
              </a:prstGeom>
              <a:blipFill>
                <a:blip r:embed="rId4"/>
                <a:stretch>
                  <a:fillRect/>
                </a:stretch>
              </a:blipFill>
            </p:spPr>
            <p:txBody>
              <a:bodyPr/>
              <a:lstStyle/>
              <a:p>
                <a:r>
                  <a:rPr lang="en-IN">
                    <a:noFill/>
                  </a:rPr>
                  <a:t> </a:t>
                </a:r>
              </a:p>
            </p:txBody>
          </p:sp>
        </mc:Fallback>
      </mc:AlternateContent>
      <p:sp>
        <p:nvSpPr>
          <p:cNvPr id="5" name="Rectangle 4">
            <a:extLst>
              <a:ext uri="{FF2B5EF4-FFF2-40B4-BE49-F238E27FC236}">
                <a16:creationId xmlns:a16="http://schemas.microsoft.com/office/drawing/2014/main" id="{D6FF06C2-0861-4EA2-94BE-3C23D1C459A1}"/>
              </a:ext>
            </a:extLst>
          </p:cNvPr>
          <p:cNvSpPr/>
          <p:nvPr/>
        </p:nvSpPr>
        <p:spPr>
          <a:xfrm rot="2097440">
            <a:off x="2259622" y="3292298"/>
            <a:ext cx="175846" cy="13344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F81C4AE-7602-4BFE-AD35-3086378649FB}"/>
              </a:ext>
            </a:extLst>
          </p:cNvPr>
          <p:cNvSpPr/>
          <p:nvPr/>
        </p:nvSpPr>
        <p:spPr>
          <a:xfrm rot="2097440">
            <a:off x="6884373" y="3292298"/>
            <a:ext cx="175846" cy="13344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E81828-76B5-4B60-A2D8-76EB740FAD2D}"/>
              </a:ext>
            </a:extLst>
          </p:cNvPr>
          <p:cNvSpPr/>
          <p:nvPr/>
        </p:nvSpPr>
        <p:spPr>
          <a:xfrm rot="2097440">
            <a:off x="4967651" y="3292297"/>
            <a:ext cx="175846" cy="13344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10105AF-EE3B-461F-BBA1-61FBFA48773C}"/>
              </a:ext>
            </a:extLst>
          </p:cNvPr>
          <p:cNvSpPr/>
          <p:nvPr/>
        </p:nvSpPr>
        <p:spPr>
          <a:xfrm rot="2097440">
            <a:off x="9829794" y="3292297"/>
            <a:ext cx="175846" cy="13344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IN" sz="5400" b="1" i="1" smtClean="0">
                              <a:latin typeface="Cambria Math" panose="02040503050406030204" pitchFamily="18" charset="0"/>
                            </a:rPr>
                          </m:ctrlPr>
                        </m:sSubPr>
                        <m:e>
                          <m:r>
                            <a:rPr lang="en-IN" sz="5400" b="1" i="1">
                              <a:latin typeface="Cambria Math" panose="02040503050406030204" pitchFamily="18" charset="0"/>
                              <a:ea typeface="Cambria Math" panose="02040503050406030204" pitchFamily="18" charset="0"/>
                            </a:rPr>
                            <m:t>𝝆</m:t>
                          </m:r>
                        </m:e>
                        <m:sub>
                          <m:r>
                            <a:rPr lang="en-IN" sz="5400" b="1" i="1" smtClean="0">
                              <a:latin typeface="Cambria Math" panose="02040503050406030204" pitchFamily="18" charset="0"/>
                            </a:rPr>
                            <m:t>𝟏</m:t>
                          </m:r>
                        </m:sub>
                      </m:sSub>
                      <m:sSub>
                        <m:sSubPr>
                          <m:ctrlPr>
                            <a:rPr lang="en-IN" sz="5400" b="1" i="1" smtClean="0">
                              <a:latin typeface="Cambria Math" panose="02040503050406030204" pitchFamily="18" charset="0"/>
                            </a:rPr>
                          </m:ctrlPr>
                        </m:sSubPr>
                        <m:e>
                          <m:sSub>
                            <m:sSubPr>
                              <m:ctrlPr>
                                <a:rPr lang="en-IN" sz="5400" b="1" i="1">
                                  <a:latin typeface="Cambria Math" panose="02040503050406030204" pitchFamily="18" charset="0"/>
                                </a:rPr>
                              </m:ctrlPr>
                            </m:sSubPr>
                            <m:e>
                              <m:r>
                                <a:rPr lang="en-IN" sz="5400" b="1" i="1">
                                  <a:latin typeface="Cambria Math" panose="02040503050406030204" pitchFamily="18" charset="0"/>
                                </a:rPr>
                                <m:t>𝑨</m:t>
                              </m:r>
                            </m:e>
                            <m:sub>
                              <m:r>
                                <a:rPr lang="en-IN" sz="5400" b="1" i="1">
                                  <a:latin typeface="Cambria Math" panose="02040503050406030204" pitchFamily="18" charset="0"/>
                                </a:rPr>
                                <m:t>𝟏</m:t>
                              </m:r>
                            </m:sub>
                          </m:sSub>
                          <m:r>
                            <a:rPr lang="en-IN" sz="5400" b="1" i="1" smtClean="0">
                              <a:latin typeface="Cambria Math" panose="02040503050406030204" pitchFamily="18" charset="0"/>
                            </a:rPr>
                            <m:t>(</m:t>
                          </m:r>
                          <m:r>
                            <a:rPr lang="en-IN" sz="5400" b="1" i="1" smtClean="0">
                              <a:latin typeface="Cambria Math" panose="02040503050406030204" pitchFamily="18" charset="0"/>
                            </a:rPr>
                            <m:t>𝒗</m:t>
                          </m:r>
                        </m:e>
                        <m:sub>
                          <m:r>
                            <a:rPr lang="en-IN" sz="5400" b="1" i="1" smtClean="0">
                              <a:latin typeface="Cambria Math" panose="02040503050406030204" pitchFamily="18" charset="0"/>
                            </a:rPr>
                            <m:t>𝟏</m:t>
                          </m:r>
                        </m:sub>
                      </m:sSub>
                      <m:r>
                        <m:rPr>
                          <m:nor/>
                        </m:rPr>
                        <a:rPr lang="el-GR" sz="5400"/>
                        <m:t>Δ</m:t>
                      </m:r>
                      <m:sSub>
                        <m:sSubPr>
                          <m:ctrlPr>
                            <a:rPr lang="en-IN" sz="5400" b="1" i="1">
                              <a:latin typeface="Cambria Math" panose="02040503050406030204" pitchFamily="18" charset="0"/>
                            </a:rPr>
                          </m:ctrlPr>
                        </m:sSubPr>
                        <m:e>
                          <m:r>
                            <a:rPr lang="en-IN" sz="5400" b="1" i="1" smtClean="0">
                              <a:latin typeface="Cambria Math" panose="02040503050406030204" pitchFamily="18" charset="0"/>
                            </a:rPr>
                            <m:t>𝒕</m:t>
                          </m:r>
                        </m:e>
                        <m:sub>
                          <m:r>
                            <a:rPr lang="en-IN" sz="5400" b="1" i="1">
                              <a:latin typeface="Cambria Math" panose="02040503050406030204" pitchFamily="18" charset="0"/>
                            </a:rPr>
                            <m:t>𝟏</m:t>
                          </m:r>
                        </m:sub>
                      </m:sSub>
                      <m:r>
                        <a:rPr lang="en-IN" sz="5400" b="1" i="1" smtClean="0">
                          <a:latin typeface="Cambria Math" panose="02040503050406030204" pitchFamily="18" charset="0"/>
                        </a:rPr>
                        <m:t>)=</m:t>
                      </m:r>
                      <m:sSub>
                        <m:sSubPr>
                          <m:ctrlPr>
                            <a:rPr lang="en-IN" sz="5400" b="1" i="1">
                              <a:latin typeface="Cambria Math" panose="02040503050406030204" pitchFamily="18" charset="0"/>
                            </a:rPr>
                          </m:ctrlPr>
                        </m:sSubPr>
                        <m:e>
                          <m:r>
                            <a:rPr lang="en-IN" sz="5400" b="1" i="1">
                              <a:latin typeface="Cambria Math" panose="02040503050406030204" pitchFamily="18" charset="0"/>
                              <a:ea typeface="Cambria Math" panose="02040503050406030204" pitchFamily="18" charset="0"/>
                            </a:rPr>
                            <m:t>𝝆</m:t>
                          </m:r>
                        </m:e>
                        <m:sub>
                          <m:r>
                            <a:rPr lang="en-IN" sz="5400" b="1" i="1" smtClean="0">
                              <a:latin typeface="Cambria Math" panose="02040503050406030204" pitchFamily="18" charset="0"/>
                              <a:ea typeface="Cambria Math" panose="02040503050406030204" pitchFamily="18" charset="0"/>
                            </a:rPr>
                            <m:t>𝟐</m:t>
                          </m:r>
                        </m:sub>
                      </m:sSub>
                      <m:sSub>
                        <m:sSubPr>
                          <m:ctrlPr>
                            <a:rPr lang="en-IN" sz="5400" b="1" i="1">
                              <a:latin typeface="Cambria Math" panose="02040503050406030204" pitchFamily="18" charset="0"/>
                            </a:rPr>
                          </m:ctrlPr>
                        </m:sSubPr>
                        <m:e>
                          <m:sSub>
                            <m:sSubPr>
                              <m:ctrlPr>
                                <a:rPr lang="en-IN" sz="5400" b="1" i="1">
                                  <a:latin typeface="Cambria Math" panose="02040503050406030204" pitchFamily="18" charset="0"/>
                                </a:rPr>
                              </m:ctrlPr>
                            </m:sSubPr>
                            <m:e>
                              <m:r>
                                <a:rPr lang="en-IN" sz="5400" b="1" i="1">
                                  <a:latin typeface="Cambria Math" panose="02040503050406030204" pitchFamily="18" charset="0"/>
                                </a:rPr>
                                <m:t>𝑨</m:t>
                              </m:r>
                            </m:e>
                            <m:sub>
                              <m:r>
                                <a:rPr lang="en-IN" sz="5400" b="1" i="1" smtClean="0">
                                  <a:latin typeface="Cambria Math" panose="02040503050406030204" pitchFamily="18" charset="0"/>
                                </a:rPr>
                                <m:t>𝟐</m:t>
                              </m:r>
                            </m:sub>
                          </m:sSub>
                          <m:r>
                            <a:rPr lang="en-IN" sz="5400" b="1" i="1">
                              <a:latin typeface="Cambria Math" panose="02040503050406030204" pitchFamily="18" charset="0"/>
                            </a:rPr>
                            <m:t>(</m:t>
                          </m:r>
                          <m:r>
                            <a:rPr lang="en-IN" sz="5400" b="1" i="1">
                              <a:latin typeface="Cambria Math" panose="02040503050406030204" pitchFamily="18" charset="0"/>
                            </a:rPr>
                            <m:t>𝒗</m:t>
                          </m:r>
                        </m:e>
                        <m:sub>
                          <m:r>
                            <a:rPr lang="en-IN" sz="5400" b="1" i="1" smtClean="0">
                              <a:latin typeface="Cambria Math" panose="02040503050406030204" pitchFamily="18" charset="0"/>
                            </a:rPr>
                            <m:t>𝟐</m:t>
                          </m:r>
                        </m:sub>
                      </m:sSub>
                      <m:r>
                        <m:rPr>
                          <m:nor/>
                        </m:rPr>
                        <a:rPr lang="el-GR" sz="5400"/>
                        <m:t>Δ</m:t>
                      </m:r>
                      <m:sSub>
                        <m:sSubPr>
                          <m:ctrlPr>
                            <a:rPr lang="en-IN" sz="5400" b="1" i="1">
                              <a:latin typeface="Cambria Math" panose="02040503050406030204" pitchFamily="18" charset="0"/>
                            </a:rPr>
                          </m:ctrlPr>
                        </m:sSubPr>
                        <m:e>
                          <m:r>
                            <a:rPr lang="en-IN" sz="5400" b="1" i="1">
                              <a:latin typeface="Cambria Math" panose="02040503050406030204" pitchFamily="18" charset="0"/>
                            </a:rPr>
                            <m:t>𝒕</m:t>
                          </m:r>
                        </m:e>
                        <m:sub>
                          <m:r>
                            <a:rPr lang="en-IN" sz="5400" b="1" i="1" smtClean="0">
                              <a:latin typeface="Cambria Math" panose="02040503050406030204" pitchFamily="18" charset="0"/>
                            </a:rPr>
                            <m:t>𝟐</m:t>
                          </m:r>
                        </m:sub>
                      </m:sSub>
                      <m:r>
                        <a:rPr lang="en-IN" sz="5400" b="1" i="1">
                          <a:latin typeface="Cambria Math" panose="02040503050406030204" pitchFamily="18" charset="0"/>
                        </a:rPr>
                        <m:t>)</m:t>
                      </m:r>
                    </m:oMath>
                  </m:oMathPara>
                </a14:m>
                <a:endParaRPr lang="en-IN" sz="5400" b="1" i="1" dirty="0"/>
              </a:p>
              <a:p>
                <a:pPr marL="0" indent="0">
                  <a:buNone/>
                </a:pPr>
                <a:endParaRPr lang="en-IN" sz="4800" b="1" i="1" dirty="0"/>
              </a:p>
              <a:p>
                <a:pPr marL="0" indent="0">
                  <a:buNone/>
                </a:pPr>
                <a:endParaRPr lang="en-IN" sz="54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5"/>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F22D3007-9B03-4F7A-AFCB-8664D0851271}"/>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8" name="TextBox 7">
            <a:extLst>
              <a:ext uri="{FF2B5EF4-FFF2-40B4-BE49-F238E27FC236}">
                <a16:creationId xmlns:a16="http://schemas.microsoft.com/office/drawing/2014/main" id="{6ECB5116-7E42-43AC-BD51-4E301966BCD3}"/>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261750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𝒗</m:t>
                          </m:r>
                        </m:e>
                        <m:sub>
                          <m:r>
                            <a:rPr lang="en-IN" sz="6600" b="1" i="1" smtClean="0">
                              <a:latin typeface="Cambria Math" panose="02040503050406030204" pitchFamily="18" charset="0"/>
                            </a:rPr>
                            <m:t>𝟏</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𝑨</m:t>
                          </m:r>
                        </m:e>
                        <m:sub>
                          <m:r>
                            <a:rPr lang="en-IN" sz="6600" b="1" i="1" smtClean="0">
                              <a:latin typeface="Cambria Math" panose="02040503050406030204" pitchFamily="18" charset="0"/>
                            </a:rPr>
                            <m:t>𝟏</m:t>
                          </m:r>
                        </m:sub>
                      </m:sSub>
                      <m:r>
                        <a:rPr lang="en-IN" sz="6600" b="1" i="1" smtClean="0">
                          <a:latin typeface="Cambria Math" panose="02040503050406030204" pitchFamily="18" charset="0"/>
                        </a:rPr>
                        <m:t>=</m:t>
                      </m:r>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𝒗</m:t>
                          </m:r>
                        </m:e>
                        <m:sub>
                          <m:r>
                            <a:rPr lang="en-IN" sz="6600" b="1" i="1" smtClean="0">
                              <a:latin typeface="Cambria Math" panose="02040503050406030204" pitchFamily="18" charset="0"/>
                            </a:rPr>
                            <m:t>𝟐</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𝑨</m:t>
                          </m:r>
                        </m:e>
                        <m:sub>
                          <m:r>
                            <a:rPr lang="en-IN" sz="6600" b="1" i="1" smtClean="0">
                              <a:latin typeface="Cambria Math" panose="02040503050406030204" pitchFamily="18" charset="0"/>
                            </a:rPr>
                            <m:t>𝟐</m:t>
                          </m:r>
                        </m:sub>
                      </m:sSub>
                    </m:oMath>
                  </m:oMathPara>
                </a14:m>
                <a:endParaRPr lang="en-IN" sz="66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44A987-A7AE-46EC-9C2C-6AEB85FE7DFF}"/>
                  </a:ext>
                </a:extLst>
              </p:cNvPr>
              <p:cNvSpPr txBox="1"/>
              <p:nvPr/>
            </p:nvSpPr>
            <p:spPr>
              <a:xfrm>
                <a:off x="-5657128" y="4842591"/>
                <a:ext cx="7404904" cy="156966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𝑽</m:t>
                      </m:r>
                      <m:r>
                        <a:rPr lang="en-IN" sz="4800" b="1" i="1" smtClean="0">
                          <a:latin typeface="Cambria Math" panose="02040503050406030204" pitchFamily="18" charset="0"/>
                        </a:rPr>
                        <m:t>=</m:t>
                      </m:r>
                      <m:r>
                        <a:rPr lang="en-IN" sz="4800" b="1" i="1" smtClean="0">
                          <a:latin typeface="Cambria Math" panose="02040503050406030204" pitchFamily="18" charset="0"/>
                        </a:rPr>
                        <m:t>𝒗𝒆𝒍𝒐𝒄𝒊𝒕𝒚</m:t>
                      </m:r>
                    </m:oMath>
                  </m:oMathPara>
                </a14:m>
                <a:endParaRPr lang="en-IN" sz="48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𝑨</m:t>
                      </m:r>
                      <m:r>
                        <a:rPr lang="en-IN" sz="4800" b="1" i="1" smtClean="0">
                          <a:latin typeface="Cambria Math" panose="02040503050406030204" pitchFamily="18" charset="0"/>
                        </a:rPr>
                        <m:t>=</m:t>
                      </m:r>
                      <m:r>
                        <a:rPr lang="en-IN" sz="4800" b="1" i="1" smtClean="0">
                          <a:latin typeface="Cambria Math" panose="02040503050406030204" pitchFamily="18" charset="0"/>
                        </a:rPr>
                        <m:t>𝒂𝒓𝒆𝒂</m:t>
                      </m:r>
                    </m:oMath>
                  </m:oMathPara>
                </a14:m>
                <a:endParaRPr lang="en-IN" sz="4800" b="1" i="1" dirty="0"/>
              </a:p>
            </p:txBody>
          </p:sp>
        </mc:Choice>
        <mc:Fallback xmlns="">
          <p:sp>
            <p:nvSpPr>
              <p:cNvPr id="16" name="TextBox 15">
                <a:extLst>
                  <a:ext uri="{FF2B5EF4-FFF2-40B4-BE49-F238E27FC236}">
                    <a16:creationId xmlns:a16="http://schemas.microsoft.com/office/drawing/2014/main" id="{4D44A987-A7AE-46EC-9C2C-6AEB85FE7DFF}"/>
                  </a:ext>
                </a:extLst>
              </p:cNvPr>
              <p:cNvSpPr txBox="1">
                <a:spLocks noRot="1" noChangeAspect="1" noMove="1" noResize="1" noEditPoints="1" noAdjustHandles="1" noChangeArrowheads="1" noChangeShapeType="1" noTextEdit="1"/>
              </p:cNvSpPr>
              <p:nvPr/>
            </p:nvSpPr>
            <p:spPr>
              <a:xfrm>
                <a:off x="-5657128" y="4842591"/>
                <a:ext cx="7404904" cy="1569660"/>
              </a:xfrm>
              <a:prstGeom prst="rect">
                <a:avLst/>
              </a:prstGeom>
              <a:blipFill>
                <a:blip r:embed="rId4"/>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6B0DED53-CD3F-4FA8-8623-582208AA1966}"/>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5" name="TextBox 4">
            <a:extLst>
              <a:ext uri="{FF2B5EF4-FFF2-40B4-BE49-F238E27FC236}">
                <a16:creationId xmlns:a16="http://schemas.microsoft.com/office/drawing/2014/main" id="{B8E43686-E0D5-44EE-A195-16D9F03ABC00}"/>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2405143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70A57-28C9-4442-B9F9-20BECD985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𝒗</m:t>
                          </m:r>
                        </m:e>
                        <m:sub>
                          <m:r>
                            <a:rPr lang="en-IN" sz="6600" b="1" i="1" smtClean="0">
                              <a:latin typeface="Cambria Math" panose="02040503050406030204" pitchFamily="18" charset="0"/>
                            </a:rPr>
                            <m:t>𝟏</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𝑨</m:t>
                          </m:r>
                        </m:e>
                        <m:sub>
                          <m:r>
                            <a:rPr lang="en-IN" sz="6600" b="1" i="1" smtClean="0">
                              <a:latin typeface="Cambria Math" panose="02040503050406030204" pitchFamily="18" charset="0"/>
                            </a:rPr>
                            <m:t>𝟏</m:t>
                          </m:r>
                        </m:sub>
                      </m:sSub>
                      <m:r>
                        <a:rPr lang="en-IN" sz="6600" b="1" i="1" smtClean="0">
                          <a:latin typeface="Cambria Math" panose="02040503050406030204" pitchFamily="18" charset="0"/>
                        </a:rPr>
                        <m:t>=</m:t>
                      </m:r>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𝒗</m:t>
                          </m:r>
                        </m:e>
                        <m:sub>
                          <m:r>
                            <a:rPr lang="en-IN" sz="6600" b="1" i="1" smtClean="0">
                              <a:latin typeface="Cambria Math" panose="02040503050406030204" pitchFamily="18" charset="0"/>
                            </a:rPr>
                            <m:t>𝟐</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𝑨</m:t>
                          </m:r>
                        </m:e>
                        <m:sub>
                          <m:r>
                            <a:rPr lang="en-IN" sz="6600" b="1" i="1" smtClean="0">
                              <a:latin typeface="Cambria Math" panose="02040503050406030204" pitchFamily="18" charset="0"/>
                            </a:rPr>
                            <m:t>𝟐</m:t>
                          </m:r>
                        </m:sub>
                      </m:sSub>
                    </m:oMath>
                  </m:oMathPara>
                </a14:m>
                <a:endParaRPr lang="en-IN" sz="66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44A987-A7AE-46EC-9C2C-6AEB85FE7DFF}"/>
                  </a:ext>
                </a:extLst>
              </p:cNvPr>
              <p:cNvSpPr txBox="1"/>
              <p:nvPr/>
            </p:nvSpPr>
            <p:spPr>
              <a:xfrm>
                <a:off x="-1571263" y="4842591"/>
                <a:ext cx="7404904" cy="156966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𝒗</m:t>
                      </m:r>
                      <m:r>
                        <a:rPr lang="en-IN" sz="4800" b="1" i="1" smtClean="0">
                          <a:latin typeface="Cambria Math" panose="02040503050406030204" pitchFamily="18" charset="0"/>
                        </a:rPr>
                        <m:t>=</m:t>
                      </m:r>
                      <m:r>
                        <a:rPr lang="en-IN" sz="4800" b="1" i="1" smtClean="0">
                          <a:latin typeface="Cambria Math" panose="02040503050406030204" pitchFamily="18" charset="0"/>
                        </a:rPr>
                        <m:t>𝒗𝒆𝒍𝒐𝒄𝒊𝒕𝒚</m:t>
                      </m:r>
                    </m:oMath>
                  </m:oMathPara>
                </a14:m>
                <a:endParaRPr lang="en-IN" sz="48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𝑨</m:t>
                      </m:r>
                      <m:r>
                        <a:rPr lang="en-IN" sz="4800" b="1" i="1" smtClean="0">
                          <a:latin typeface="Cambria Math" panose="02040503050406030204" pitchFamily="18" charset="0"/>
                        </a:rPr>
                        <m:t>=</m:t>
                      </m:r>
                      <m:r>
                        <a:rPr lang="en-IN" sz="4800" b="1" i="1" smtClean="0">
                          <a:latin typeface="Cambria Math" panose="02040503050406030204" pitchFamily="18" charset="0"/>
                        </a:rPr>
                        <m:t>𝒂𝒓𝒆𝒂</m:t>
                      </m:r>
                    </m:oMath>
                  </m:oMathPara>
                </a14:m>
                <a:endParaRPr lang="en-IN" sz="4800" b="1" i="1" dirty="0"/>
              </a:p>
            </p:txBody>
          </p:sp>
        </mc:Choice>
        <mc:Fallback xmlns="">
          <p:sp>
            <p:nvSpPr>
              <p:cNvPr id="16" name="TextBox 15">
                <a:extLst>
                  <a:ext uri="{FF2B5EF4-FFF2-40B4-BE49-F238E27FC236}">
                    <a16:creationId xmlns:a16="http://schemas.microsoft.com/office/drawing/2014/main" id="{4D44A987-A7AE-46EC-9C2C-6AEB85FE7DFF}"/>
                  </a:ext>
                </a:extLst>
              </p:cNvPr>
              <p:cNvSpPr txBox="1">
                <a:spLocks noRot="1" noChangeAspect="1" noMove="1" noResize="1" noEditPoints="1" noAdjustHandles="1" noChangeArrowheads="1" noChangeShapeType="1" noTextEdit="1"/>
              </p:cNvSpPr>
              <p:nvPr/>
            </p:nvSpPr>
            <p:spPr>
              <a:xfrm>
                <a:off x="-1571263" y="4842591"/>
                <a:ext cx="7404904" cy="1569660"/>
              </a:xfrm>
              <a:prstGeom prst="rect">
                <a:avLst/>
              </a:prstGeom>
              <a:blipFill>
                <a:blip r:embed="rId4"/>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773E5AB3-C5A4-47EF-8246-1E21D49DFB6D}"/>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7" name="TextBox 6">
            <a:extLst>
              <a:ext uri="{FF2B5EF4-FFF2-40B4-BE49-F238E27FC236}">
                <a16:creationId xmlns:a16="http://schemas.microsoft.com/office/drawing/2014/main" id="{2010A7A2-7649-4556-A29A-BA52A993A13F}"/>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3838686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874EA66-F88B-4C3F-8D6A-7D8C0F378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638" y="-10"/>
            <a:ext cx="6538524" cy="6858000"/>
          </a:xfrm>
          <a:prstGeom prst="rect">
            <a:avLst/>
          </a:prstGeom>
        </p:spPr>
      </p:pic>
      <p:pic>
        <p:nvPicPr>
          <p:cNvPr id="31" name="Picture 30">
            <a:extLst>
              <a:ext uri="{FF2B5EF4-FFF2-40B4-BE49-F238E27FC236}">
                <a16:creationId xmlns:a16="http://schemas.microsoft.com/office/drawing/2014/main" id="{D1366C9A-C7C1-456E-BD77-6755CEBB9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089" y="0"/>
            <a:ext cx="8667750" cy="6858000"/>
          </a:xfrm>
          <a:prstGeom prst="rect">
            <a:avLst/>
          </a:prstGeom>
        </p:spPr>
      </p:pic>
      <p:sp>
        <p:nvSpPr>
          <p:cNvPr id="16" name="Title 1">
            <a:extLst>
              <a:ext uri="{FF2B5EF4-FFF2-40B4-BE49-F238E27FC236}">
                <a16:creationId xmlns:a16="http://schemas.microsoft.com/office/drawing/2014/main" id="{11498E12-1772-4DC7-BBCA-F0801739D094}"/>
              </a:ext>
            </a:extLst>
          </p:cNvPr>
          <p:cNvSpPr>
            <a:spLocks noGrp="1"/>
          </p:cNvSpPr>
          <p:nvPr>
            <p:ph type="ctrTitle"/>
          </p:nvPr>
        </p:nvSpPr>
        <p:spPr>
          <a:xfrm>
            <a:off x="477981" y="1122363"/>
            <a:ext cx="4023360" cy="3204134"/>
          </a:xfrm>
        </p:spPr>
        <p:txBody>
          <a:bodyPr anchor="b">
            <a:normAutofit/>
          </a:bodyPr>
          <a:lstStyle/>
          <a:p>
            <a:pPr algn="l"/>
            <a:r>
              <a:rPr lang="en-US" sz="4700" dirty="0">
                <a:latin typeface="+mn-lt"/>
              </a:rPr>
              <a:t>INTRODUCTION</a:t>
            </a:r>
            <a:r>
              <a:rPr lang="en-US" sz="4800" dirty="0">
                <a:latin typeface="+mn-lt"/>
              </a:rPr>
              <a:t> TO </a:t>
            </a:r>
            <a:br>
              <a:rPr lang="en-US" sz="4800" dirty="0">
                <a:latin typeface="+mn-lt"/>
              </a:rPr>
            </a:br>
            <a:r>
              <a:rPr lang="en-US" sz="4800" dirty="0">
                <a:latin typeface="+mn-lt"/>
              </a:rPr>
              <a:t>EQUATION OF CONTINUITY</a:t>
            </a:r>
            <a:endParaRPr lang="en-IN" sz="4800" dirty="0">
              <a:latin typeface="+mn-lt"/>
            </a:endParaRPr>
          </a:p>
        </p:txBody>
      </p:sp>
      <p:sp>
        <p:nvSpPr>
          <p:cNvPr id="3" name="Subtitle 2">
            <a:extLst>
              <a:ext uri="{FF2B5EF4-FFF2-40B4-BE49-F238E27FC236}">
                <a16:creationId xmlns:a16="http://schemas.microsoft.com/office/drawing/2014/main" id="{3EC0CE3C-171C-41B0-BB4F-FE7DBA9319E5}"/>
              </a:ext>
            </a:extLst>
          </p:cNvPr>
          <p:cNvSpPr>
            <a:spLocks noGrp="1"/>
          </p:cNvSpPr>
          <p:nvPr>
            <p:ph type="subTitle" idx="1"/>
          </p:nvPr>
        </p:nvSpPr>
        <p:spPr>
          <a:xfrm>
            <a:off x="477981" y="4868822"/>
            <a:ext cx="4023359" cy="1208141"/>
          </a:xfrm>
        </p:spPr>
        <p:txBody>
          <a:bodyPr>
            <a:normAutofit/>
          </a:bodyPr>
          <a:lstStyle/>
          <a:p>
            <a:pPr algn="l"/>
            <a:r>
              <a:rPr lang="en-US" sz="2000" dirty="0"/>
              <a:t>BY</a:t>
            </a:r>
            <a:endParaRPr lang="en-IN" sz="2000" dirty="0"/>
          </a:p>
        </p:txBody>
      </p:sp>
      <p:sp>
        <p:nvSpPr>
          <p:cNvPr id="25" name="Subtitle 2">
            <a:extLst>
              <a:ext uri="{FF2B5EF4-FFF2-40B4-BE49-F238E27FC236}">
                <a16:creationId xmlns:a16="http://schemas.microsoft.com/office/drawing/2014/main" id="{C0254071-059F-457E-9160-3373356F9010}"/>
              </a:ext>
            </a:extLst>
          </p:cNvPr>
          <p:cNvSpPr txBox="1">
            <a:spLocks/>
          </p:cNvSpPr>
          <p:nvPr/>
        </p:nvSpPr>
        <p:spPr>
          <a:xfrm>
            <a:off x="409764" y="1075602"/>
            <a:ext cx="3088178"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CL311 TECHNICAL WRITING</a:t>
            </a:r>
            <a:endParaRPr lang="en-IN" sz="2000" dirty="0"/>
          </a:p>
        </p:txBody>
      </p:sp>
      <p:sp>
        <p:nvSpPr>
          <p:cNvPr id="6" name="TextBox 5">
            <a:extLst>
              <a:ext uri="{FF2B5EF4-FFF2-40B4-BE49-F238E27FC236}">
                <a16:creationId xmlns:a16="http://schemas.microsoft.com/office/drawing/2014/main" id="{E1771DF7-FA2C-4245-BBE1-122CC10C8308}"/>
              </a:ext>
            </a:extLst>
          </p:cNvPr>
          <p:cNvSpPr txBox="1"/>
          <p:nvPr/>
        </p:nvSpPr>
        <p:spPr>
          <a:xfrm>
            <a:off x="475257" y="5172436"/>
            <a:ext cx="6128794" cy="369332"/>
          </a:xfrm>
          <a:prstGeom prst="rect">
            <a:avLst/>
          </a:prstGeom>
          <a:noFill/>
        </p:spPr>
        <p:txBody>
          <a:bodyPr wrap="square">
            <a:spAutoFit/>
          </a:bodyPr>
          <a:lstStyle/>
          <a:p>
            <a:pPr algn="l"/>
            <a:r>
              <a:rPr lang="en-US" sz="1800" dirty="0"/>
              <a:t>CHEMICAL ENGG. IIT GUWAHATI</a:t>
            </a:r>
            <a:endParaRPr lang="en-IN" sz="1800" dirty="0"/>
          </a:p>
        </p:txBody>
      </p:sp>
      <p:sp>
        <p:nvSpPr>
          <p:cNvPr id="7" name="Subtitle 2">
            <a:extLst>
              <a:ext uri="{FF2B5EF4-FFF2-40B4-BE49-F238E27FC236}">
                <a16:creationId xmlns:a16="http://schemas.microsoft.com/office/drawing/2014/main" id="{7EAD9B97-14F0-435E-8B3A-873B5D9ED2EF}"/>
              </a:ext>
            </a:extLst>
          </p:cNvPr>
          <p:cNvSpPr txBox="1">
            <a:spLocks/>
          </p:cNvSpPr>
          <p:nvPr/>
        </p:nvSpPr>
        <p:spPr>
          <a:xfrm>
            <a:off x="6779220" y="6098183"/>
            <a:ext cx="557808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ACKNOWLEDGING : Prof. </a:t>
            </a:r>
            <a:r>
              <a:rPr lang="en-US" sz="2000" dirty="0" err="1"/>
              <a:t>Raghvendra</a:t>
            </a:r>
            <a:r>
              <a:rPr lang="en-US" sz="2000" dirty="0"/>
              <a:t> Gupta</a:t>
            </a:r>
            <a:endParaRPr lang="en-IN" sz="2000" dirty="0"/>
          </a:p>
        </p:txBody>
      </p:sp>
      <p:sp>
        <p:nvSpPr>
          <p:cNvPr id="4" name="TextBox 3">
            <a:extLst>
              <a:ext uri="{FF2B5EF4-FFF2-40B4-BE49-F238E27FC236}">
                <a16:creationId xmlns:a16="http://schemas.microsoft.com/office/drawing/2014/main" id="{352538C9-1E1B-4D29-A393-46E2F10DA58F}"/>
              </a:ext>
            </a:extLst>
          </p:cNvPr>
          <p:cNvSpPr txBox="1"/>
          <p:nvPr/>
        </p:nvSpPr>
        <p:spPr>
          <a:xfrm>
            <a:off x="833073" y="4868822"/>
            <a:ext cx="6128794" cy="369332"/>
          </a:xfrm>
          <a:prstGeom prst="rect">
            <a:avLst/>
          </a:prstGeom>
          <a:noFill/>
        </p:spPr>
        <p:txBody>
          <a:bodyPr wrap="square">
            <a:spAutoFit/>
          </a:bodyPr>
          <a:lstStyle/>
          <a:p>
            <a:pPr algn="l"/>
            <a:r>
              <a:rPr lang="en-US" sz="1800" dirty="0"/>
              <a:t>SHUBHAM KUMAR GUPTA</a:t>
            </a:r>
            <a:endParaRPr lang="en-IN" sz="1800" dirty="0"/>
          </a:p>
        </p:txBody>
      </p:sp>
      <p:sp>
        <p:nvSpPr>
          <p:cNvPr id="9" name="TextBox 8">
            <a:extLst>
              <a:ext uri="{FF2B5EF4-FFF2-40B4-BE49-F238E27FC236}">
                <a16:creationId xmlns:a16="http://schemas.microsoft.com/office/drawing/2014/main" id="{380B472B-2472-42F9-B17B-F69141C2EED1}"/>
              </a:ext>
            </a:extLst>
          </p:cNvPr>
          <p:cNvSpPr txBox="1"/>
          <p:nvPr/>
        </p:nvSpPr>
        <p:spPr>
          <a:xfrm>
            <a:off x="493906" y="5536751"/>
            <a:ext cx="6045370" cy="369332"/>
          </a:xfrm>
          <a:prstGeom prst="rect">
            <a:avLst/>
          </a:prstGeom>
          <a:noFill/>
        </p:spPr>
        <p:txBody>
          <a:bodyPr wrap="square">
            <a:spAutoFit/>
          </a:bodyPr>
          <a:lstStyle/>
          <a:p>
            <a:pPr algn="l"/>
            <a:r>
              <a:rPr lang="en-US" sz="1800" dirty="0"/>
              <a:t>180107058</a:t>
            </a:r>
            <a:endParaRPr lang="en-IN" sz="1800" dirty="0"/>
          </a:p>
        </p:txBody>
      </p:sp>
      <p:sp>
        <p:nvSpPr>
          <p:cNvPr id="10" name="Rectangle 9">
            <a:extLst>
              <a:ext uri="{FF2B5EF4-FFF2-40B4-BE49-F238E27FC236}">
                <a16:creationId xmlns:a16="http://schemas.microsoft.com/office/drawing/2014/main" id="{0BE41DAF-1A7E-43BE-BCE0-D256CFA13509}"/>
              </a:ext>
            </a:extLst>
          </p:cNvPr>
          <p:cNvSpPr/>
          <p:nvPr/>
        </p:nvSpPr>
        <p:spPr>
          <a:xfrm>
            <a:off x="10779760" y="6456681"/>
            <a:ext cx="840248" cy="4571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1" name="Subtitle 2">
            <a:extLst>
              <a:ext uri="{FF2B5EF4-FFF2-40B4-BE49-F238E27FC236}">
                <a16:creationId xmlns:a16="http://schemas.microsoft.com/office/drawing/2014/main" id="{B4770F9A-8AC1-482A-9334-8B3CBAECAE5F}"/>
              </a:ext>
            </a:extLst>
          </p:cNvPr>
          <p:cNvSpPr txBox="1">
            <a:spLocks/>
          </p:cNvSpPr>
          <p:nvPr/>
        </p:nvSpPr>
        <p:spPr>
          <a:xfrm>
            <a:off x="-12221862"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t>FLUIDS IN MOTION</a:t>
            </a:r>
            <a:endParaRPr lang="en-IN" sz="3500" dirty="0"/>
          </a:p>
        </p:txBody>
      </p:sp>
      <p:sp>
        <p:nvSpPr>
          <p:cNvPr id="13" name="Rectangle 12">
            <a:extLst>
              <a:ext uri="{FF2B5EF4-FFF2-40B4-BE49-F238E27FC236}">
                <a16:creationId xmlns:a16="http://schemas.microsoft.com/office/drawing/2014/main" id="{40920A89-FE5B-4D9D-9FF3-5C03FEC3F605}"/>
              </a:ext>
            </a:extLst>
          </p:cNvPr>
          <p:cNvSpPr/>
          <p:nvPr/>
        </p:nvSpPr>
        <p:spPr>
          <a:xfrm>
            <a:off x="557525" y="4336886"/>
            <a:ext cx="3774332" cy="467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5BF97E94-8A7B-46F4-B1FF-36BAFAEA59CE}"/>
              </a:ext>
            </a:extLst>
          </p:cNvPr>
          <p:cNvSpPr/>
          <p:nvPr/>
        </p:nvSpPr>
        <p:spPr>
          <a:xfrm>
            <a:off x="477981" y="642026"/>
            <a:ext cx="533696" cy="11602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0198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3F5667-B9E4-4A19-8F0C-6C934BFFB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4800" b="1" i="1" smtClean="0">
                              <a:latin typeface="Cambria Math" panose="02040503050406030204" pitchFamily="18" charset="0"/>
                            </a:rPr>
                          </m:ctrlPr>
                        </m:sSubPr>
                        <m:e>
                          <m:r>
                            <a:rPr lang="en-IN" sz="4800" b="1" i="1" smtClean="0">
                              <a:latin typeface="Cambria Math" panose="02040503050406030204" pitchFamily="18" charset="0"/>
                            </a:rPr>
                            <m:t>𝒗</m:t>
                          </m:r>
                        </m:e>
                        <m:sub>
                          <m:r>
                            <a:rPr lang="en-IN" sz="4800" b="1" i="1" smtClean="0">
                              <a:latin typeface="Cambria Math" panose="02040503050406030204" pitchFamily="18" charset="0"/>
                            </a:rPr>
                            <m:t>𝟏</m:t>
                          </m:r>
                        </m:sub>
                      </m:sSub>
                      <m:sSub>
                        <m:sSubPr>
                          <m:ctrlPr>
                            <a:rPr lang="en-IN" sz="4800" b="1" i="1" smtClean="0">
                              <a:latin typeface="Cambria Math" panose="02040503050406030204" pitchFamily="18" charset="0"/>
                            </a:rPr>
                          </m:ctrlPr>
                        </m:sSubPr>
                        <m:e>
                          <m:r>
                            <a:rPr lang="en-IN" sz="4800" b="1" i="1" smtClean="0">
                              <a:latin typeface="Cambria Math" panose="02040503050406030204" pitchFamily="18" charset="0"/>
                            </a:rPr>
                            <m:t>𝑨</m:t>
                          </m:r>
                        </m:e>
                        <m:sub>
                          <m:r>
                            <a:rPr lang="en-IN" sz="4800" b="1" i="1" smtClean="0">
                              <a:latin typeface="Cambria Math" panose="02040503050406030204" pitchFamily="18" charset="0"/>
                            </a:rPr>
                            <m:t>𝟏</m:t>
                          </m:r>
                        </m:sub>
                      </m:sSub>
                      <m:r>
                        <a:rPr lang="en-IN" sz="4800" b="1" i="1" smtClean="0">
                          <a:latin typeface="Cambria Math" panose="02040503050406030204" pitchFamily="18" charset="0"/>
                        </a:rPr>
                        <m:t>=</m:t>
                      </m:r>
                      <m:sSub>
                        <m:sSubPr>
                          <m:ctrlPr>
                            <a:rPr lang="en-IN" sz="4800" b="1" i="1" smtClean="0">
                              <a:latin typeface="Cambria Math" panose="02040503050406030204" pitchFamily="18" charset="0"/>
                            </a:rPr>
                          </m:ctrlPr>
                        </m:sSubPr>
                        <m:e>
                          <m:r>
                            <a:rPr lang="en-IN" sz="4800" b="1" i="1" smtClean="0">
                              <a:latin typeface="Cambria Math" panose="02040503050406030204" pitchFamily="18" charset="0"/>
                            </a:rPr>
                            <m:t>𝒗</m:t>
                          </m:r>
                        </m:e>
                        <m:sub>
                          <m:r>
                            <a:rPr lang="en-IN" sz="4800" b="1" i="1" smtClean="0">
                              <a:latin typeface="Cambria Math" panose="02040503050406030204" pitchFamily="18" charset="0"/>
                            </a:rPr>
                            <m:t>𝟐</m:t>
                          </m:r>
                        </m:sub>
                      </m:sSub>
                      <m:sSub>
                        <m:sSubPr>
                          <m:ctrlPr>
                            <a:rPr lang="en-IN" sz="4800" b="1" i="1" smtClean="0">
                              <a:latin typeface="Cambria Math" panose="02040503050406030204" pitchFamily="18" charset="0"/>
                            </a:rPr>
                          </m:ctrlPr>
                        </m:sSubPr>
                        <m:e>
                          <m:r>
                            <a:rPr lang="en-IN" sz="4800" b="1" i="1" smtClean="0">
                              <a:latin typeface="Cambria Math" panose="02040503050406030204" pitchFamily="18" charset="0"/>
                            </a:rPr>
                            <m:t>𝑨</m:t>
                          </m:r>
                        </m:e>
                        <m:sub>
                          <m:r>
                            <a:rPr lang="en-IN" sz="4800" b="1" i="1" smtClean="0">
                              <a:latin typeface="Cambria Math" panose="02040503050406030204" pitchFamily="18" charset="0"/>
                            </a:rPr>
                            <m:t>𝟐</m:t>
                          </m:r>
                        </m:sub>
                      </m:sSub>
                    </m:oMath>
                  </m:oMathPara>
                </a14:m>
                <a:endParaRPr lang="en-IN" sz="48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1B08CBD5-4191-41A5-9819-12A41E355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597" y="4083883"/>
            <a:ext cx="2061821" cy="2602755"/>
          </a:xfrm>
          <a:prstGeom prst="rect">
            <a:avLst/>
          </a:prstGeom>
        </p:spPr>
      </p:pic>
      <p:pic>
        <p:nvPicPr>
          <p:cNvPr id="14" name="Picture 13">
            <a:extLst>
              <a:ext uri="{FF2B5EF4-FFF2-40B4-BE49-F238E27FC236}">
                <a16:creationId xmlns:a16="http://schemas.microsoft.com/office/drawing/2014/main" id="{43428528-B204-46A1-8455-79D3688FD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584" y="4136055"/>
            <a:ext cx="2061821" cy="2602755"/>
          </a:xfrm>
          <a:prstGeom prst="rect">
            <a:avLst/>
          </a:prstGeom>
        </p:spPr>
      </p:pic>
      <p:sp>
        <p:nvSpPr>
          <p:cNvPr id="5" name="TextBox 4">
            <a:extLst>
              <a:ext uri="{FF2B5EF4-FFF2-40B4-BE49-F238E27FC236}">
                <a16:creationId xmlns:a16="http://schemas.microsoft.com/office/drawing/2014/main" id="{5CC8721E-55E7-4615-B503-467115F62A86}"/>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8" name="TextBox 7">
            <a:extLst>
              <a:ext uri="{FF2B5EF4-FFF2-40B4-BE49-F238E27FC236}">
                <a16:creationId xmlns:a16="http://schemas.microsoft.com/office/drawing/2014/main" id="{D5D27168-5B84-4BC7-8A06-6E123FA9349B}"/>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87080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4CBF9-0087-43D7-AFD8-B88932F4D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r>
                        <a:rPr lang="en-IN" sz="6600" b="1" i="1" smtClean="0">
                          <a:latin typeface="Cambria Math" panose="02040503050406030204" pitchFamily="18" charset="0"/>
                        </a:rPr>
                        <m:t>𝒗</m:t>
                      </m:r>
                      <m:r>
                        <a:rPr lang="en-IN" sz="6600" b="1" i="1" smtClean="0">
                          <a:latin typeface="Cambria Math" panose="02040503050406030204" pitchFamily="18" charset="0"/>
                        </a:rPr>
                        <m:t> </m:t>
                      </m:r>
                      <m:r>
                        <a:rPr lang="en-US" sz="6600" b="1" i="1">
                          <a:latin typeface="Cambria Math" panose="02040503050406030204" pitchFamily="18" charset="0"/>
                          <a:ea typeface="Cambria Math" panose="02040503050406030204" pitchFamily="18" charset="0"/>
                        </a:rPr>
                        <m:t>𝜶</m:t>
                      </m:r>
                      <m:r>
                        <a:rPr lang="en-IN" sz="6600" b="1" i="1" smtClean="0">
                          <a:latin typeface="Cambria Math" panose="02040503050406030204" pitchFamily="18" charset="0"/>
                          <a:ea typeface="Cambria Math" panose="02040503050406030204" pitchFamily="18" charset="0"/>
                        </a:rPr>
                        <m:t> </m:t>
                      </m:r>
                      <m:f>
                        <m:fPr>
                          <m:ctrlPr>
                            <a:rPr lang="en-US" sz="6600" b="1" i="1" smtClean="0">
                              <a:latin typeface="Cambria Math" panose="02040503050406030204" pitchFamily="18" charset="0"/>
                            </a:rPr>
                          </m:ctrlPr>
                        </m:fPr>
                        <m:num>
                          <m:r>
                            <a:rPr lang="en-IN" sz="6600" b="1" i="1" smtClean="0">
                              <a:latin typeface="Cambria Math" panose="02040503050406030204" pitchFamily="18" charset="0"/>
                            </a:rPr>
                            <m:t>𝟏</m:t>
                          </m:r>
                        </m:num>
                        <m:den>
                          <m:r>
                            <a:rPr lang="en-IN" sz="6600" b="1" i="1" smtClean="0">
                              <a:latin typeface="Cambria Math" panose="02040503050406030204" pitchFamily="18" charset="0"/>
                            </a:rPr>
                            <m:t>𝑨</m:t>
                          </m:r>
                        </m:den>
                      </m:f>
                    </m:oMath>
                  </m:oMathPara>
                </a14:m>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38A91CAC-9D72-4A57-94A9-125CAD8FA3B0}"/>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8" name="TextBox 7">
            <a:extLst>
              <a:ext uri="{FF2B5EF4-FFF2-40B4-BE49-F238E27FC236}">
                <a16:creationId xmlns:a16="http://schemas.microsoft.com/office/drawing/2014/main" id="{1757BC9B-A639-4C50-9E04-B0639D5B1B97}"/>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
        <p:nvSpPr>
          <p:cNvPr id="16" name="Arrow: Up 15">
            <a:extLst>
              <a:ext uri="{FF2B5EF4-FFF2-40B4-BE49-F238E27FC236}">
                <a16:creationId xmlns:a16="http://schemas.microsoft.com/office/drawing/2014/main" id="{200D5542-210C-4E10-BF93-6A91112A9385}"/>
              </a:ext>
            </a:extLst>
          </p:cNvPr>
          <p:cNvSpPr/>
          <p:nvPr/>
        </p:nvSpPr>
        <p:spPr>
          <a:xfrm>
            <a:off x="8124092" y="3246119"/>
            <a:ext cx="511458" cy="94553"/>
          </a:xfrm>
          <a:prstGeom prst="upArrow">
            <a:avLst>
              <a:gd name="adj1" fmla="val 90"/>
              <a:gd name="adj2" fmla="val 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8" name="Arrow: Up 17">
            <a:extLst>
              <a:ext uri="{FF2B5EF4-FFF2-40B4-BE49-F238E27FC236}">
                <a16:creationId xmlns:a16="http://schemas.microsoft.com/office/drawing/2014/main" id="{3973656C-F640-403B-928C-715B469E6FBE}"/>
              </a:ext>
            </a:extLst>
          </p:cNvPr>
          <p:cNvSpPr/>
          <p:nvPr/>
        </p:nvSpPr>
        <p:spPr>
          <a:xfrm rot="10800000">
            <a:off x="11353798" y="1539239"/>
            <a:ext cx="45719" cy="45719"/>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7478D83C-90CB-452E-AB73-5EA6E7EB396B}"/>
                  </a:ext>
                </a:extLst>
              </p:cNvPr>
              <p:cNvSpPr txBox="1">
                <a:spLocks/>
              </p:cNvSpPr>
              <p:nvPr/>
            </p:nvSpPr>
            <p:spPr>
              <a:xfrm>
                <a:off x="3925185" y="138596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100" b="1" i="1" smtClean="0">
                          <a:latin typeface="Cambria Math" panose="02040503050406030204" pitchFamily="18" charset="0"/>
                        </a:rPr>
                        <m:t>𝑨</m:t>
                      </m:r>
                      <m:r>
                        <a:rPr lang="en-IN" sz="100" b="1" i="1" smtClean="0">
                          <a:latin typeface="Cambria Math" panose="02040503050406030204" pitchFamily="18" charset="0"/>
                        </a:rPr>
                        <m:t>    </m:t>
                      </m:r>
                    </m:oMath>
                  </m:oMathPara>
                </a14:m>
                <a:endParaRPr lang="en-IN" sz="100" b="1" i="1" dirty="0"/>
              </a:p>
              <a:p>
                <a:pPr marL="0" indent="0">
                  <a:buFont typeface="Arial" panose="020B0604020202020204" pitchFamily="34" charset="0"/>
                  <a:buNone/>
                </a:pPr>
                <a:endParaRPr lang="en-IN" sz="3200" b="1" i="1" dirty="0">
                  <a:latin typeface="Cambria Math" panose="02040503050406030204" pitchFamily="18" charset="0"/>
                </a:endParaRPr>
              </a:p>
            </p:txBody>
          </p:sp>
        </mc:Choice>
        <mc:Fallback xmlns="">
          <p:sp>
            <p:nvSpPr>
              <p:cNvPr id="21" name="Content Placeholder 2">
                <a:extLst>
                  <a:ext uri="{FF2B5EF4-FFF2-40B4-BE49-F238E27FC236}">
                    <a16:creationId xmlns:a16="http://schemas.microsoft.com/office/drawing/2014/main" id="{7478D83C-90CB-452E-AB73-5EA6E7EB396B}"/>
                  </a:ext>
                </a:extLst>
              </p:cNvPr>
              <p:cNvSpPr txBox="1">
                <a:spLocks noRot="1" noChangeAspect="1" noMove="1" noResize="1" noEditPoints="1" noAdjustHandles="1" noChangeArrowheads="1" noChangeShapeType="1" noTextEdit="1"/>
              </p:cNvSpPr>
              <p:nvPr/>
            </p:nvSpPr>
            <p:spPr>
              <a:xfrm>
                <a:off x="3925185" y="1385966"/>
                <a:ext cx="10515600" cy="4351338"/>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7570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grpSp>
        <p:nvGrpSpPr>
          <p:cNvPr id="266" name="Group 265">
            <a:extLst>
              <a:ext uri="{FF2B5EF4-FFF2-40B4-BE49-F238E27FC236}">
                <a16:creationId xmlns:a16="http://schemas.microsoft.com/office/drawing/2014/main" id="{F99BAC3D-4C1F-4EC3-B85C-3C80DE3E0875}"/>
              </a:ext>
            </a:extLst>
          </p:cNvPr>
          <p:cNvGrpSpPr/>
          <p:nvPr/>
        </p:nvGrpSpPr>
        <p:grpSpPr>
          <a:xfrm>
            <a:off x="1912056" y="1636628"/>
            <a:ext cx="3720259" cy="3907705"/>
            <a:chOff x="1912056" y="1636628"/>
            <a:chExt cx="3720259" cy="3907705"/>
          </a:xfrm>
        </p:grpSpPr>
        <p:grpSp>
          <p:nvGrpSpPr>
            <p:cNvPr id="144" name="Group 143">
              <a:extLst>
                <a:ext uri="{FF2B5EF4-FFF2-40B4-BE49-F238E27FC236}">
                  <a16:creationId xmlns:a16="http://schemas.microsoft.com/office/drawing/2014/main" id="{9CA10013-A830-477F-AB9B-B5A7879223B2}"/>
                </a:ext>
              </a:extLst>
            </p:cNvPr>
            <p:cNvGrpSpPr/>
            <p:nvPr/>
          </p:nvGrpSpPr>
          <p:grpSpPr>
            <a:xfrm>
              <a:off x="1930958" y="1767521"/>
              <a:ext cx="3639321" cy="3655060"/>
              <a:chOff x="7865195" y="855354"/>
              <a:chExt cx="3728450" cy="3765452"/>
            </a:xfrm>
            <a:solidFill>
              <a:schemeClr val="accent5"/>
            </a:solidFill>
          </p:grpSpPr>
          <p:sp>
            <p:nvSpPr>
              <p:cNvPr id="145" name="Oval 144">
                <a:extLst>
                  <a:ext uri="{FF2B5EF4-FFF2-40B4-BE49-F238E27FC236}">
                    <a16:creationId xmlns:a16="http://schemas.microsoft.com/office/drawing/2014/main" id="{C2CA6348-BFF3-4D46-948E-9FD0B9DE1D11}"/>
                  </a:ext>
                </a:extLst>
              </p:cNvPr>
              <p:cNvSpPr/>
              <p:nvPr/>
            </p:nvSpPr>
            <p:spPr>
              <a:xfrm>
                <a:off x="7865195" y="855354"/>
                <a:ext cx="3728450" cy="3765452"/>
              </a:xfrm>
              <a:prstGeom prst="ellipse">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FF464479-10D1-4D7A-A379-9E2D6A51E645}"/>
                  </a:ext>
                </a:extLst>
              </p:cNvPr>
              <p:cNvSpPr/>
              <p:nvPr/>
            </p:nvSpPr>
            <p:spPr>
              <a:xfrm>
                <a:off x="8347120" y="1427448"/>
                <a:ext cx="2711316" cy="2735294"/>
              </a:xfrm>
              <a:prstGeom prst="ellipse">
                <a:avLst/>
              </a:prstGeom>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grpSp>
          <p:nvGrpSpPr>
            <p:cNvPr id="147" name="Group 146">
              <a:extLst>
                <a:ext uri="{FF2B5EF4-FFF2-40B4-BE49-F238E27FC236}">
                  <a16:creationId xmlns:a16="http://schemas.microsoft.com/office/drawing/2014/main" id="{96AAEFCC-5567-4D24-B39D-3FEA6DF09FE2}"/>
                </a:ext>
              </a:extLst>
            </p:cNvPr>
            <p:cNvGrpSpPr/>
            <p:nvPr/>
          </p:nvGrpSpPr>
          <p:grpSpPr>
            <a:xfrm rot="21230101">
              <a:off x="2000911" y="2256337"/>
              <a:ext cx="1142109" cy="1170580"/>
              <a:chOff x="4636390" y="876899"/>
              <a:chExt cx="1236794" cy="1267625"/>
            </a:xfrm>
            <a:solidFill>
              <a:schemeClr val="bg1"/>
            </a:solidFill>
          </p:grpSpPr>
          <p:sp>
            <p:nvSpPr>
              <p:cNvPr id="148" name="Block Arc 147">
                <a:extLst>
                  <a:ext uri="{FF2B5EF4-FFF2-40B4-BE49-F238E27FC236}">
                    <a16:creationId xmlns:a16="http://schemas.microsoft.com/office/drawing/2014/main" id="{D9F122C0-54E8-4D25-AA65-9A93F3526B15}"/>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49" name="Group 148">
                <a:extLst>
                  <a:ext uri="{FF2B5EF4-FFF2-40B4-BE49-F238E27FC236}">
                    <a16:creationId xmlns:a16="http://schemas.microsoft.com/office/drawing/2014/main" id="{1D41E88E-BCE3-4B53-A080-8F723762D426}"/>
                  </a:ext>
                </a:extLst>
              </p:cNvPr>
              <p:cNvGrpSpPr/>
              <p:nvPr/>
            </p:nvGrpSpPr>
            <p:grpSpPr>
              <a:xfrm>
                <a:off x="4636390" y="876899"/>
                <a:ext cx="1236794" cy="1267625"/>
                <a:chOff x="4636390" y="876899"/>
                <a:chExt cx="1236794" cy="1267625"/>
              </a:xfrm>
              <a:grpFill/>
            </p:grpSpPr>
            <p:sp>
              <p:nvSpPr>
                <p:cNvPr id="150" name="Oval 149">
                  <a:extLst>
                    <a:ext uri="{FF2B5EF4-FFF2-40B4-BE49-F238E27FC236}">
                      <a16:creationId xmlns:a16="http://schemas.microsoft.com/office/drawing/2014/main" id="{08A77FB2-8BC9-499B-9989-D32651F0B6F1}"/>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A93D0401-CAA2-440B-BCFB-F0A9D5BDCBFB}"/>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2" name="Block Arc 151">
                  <a:extLst>
                    <a:ext uri="{FF2B5EF4-FFF2-40B4-BE49-F238E27FC236}">
                      <a16:creationId xmlns:a16="http://schemas.microsoft.com/office/drawing/2014/main" id="{B8DA0846-A556-420B-ADEC-0C65CA5C20D5}"/>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3" name="Oval 152">
                  <a:extLst>
                    <a:ext uri="{FF2B5EF4-FFF2-40B4-BE49-F238E27FC236}">
                      <a16:creationId xmlns:a16="http://schemas.microsoft.com/office/drawing/2014/main" id="{F1236C54-E312-422E-B9E6-C801F67102F8}"/>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Oval 153">
                  <a:extLst>
                    <a:ext uri="{FF2B5EF4-FFF2-40B4-BE49-F238E27FC236}">
                      <a16:creationId xmlns:a16="http://schemas.microsoft.com/office/drawing/2014/main" id="{6764271C-20ED-4F9E-AEED-549F2F332F09}"/>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Block Arc 154">
                  <a:extLst>
                    <a:ext uri="{FF2B5EF4-FFF2-40B4-BE49-F238E27FC236}">
                      <a16:creationId xmlns:a16="http://schemas.microsoft.com/office/drawing/2014/main" id="{642C9374-9652-4660-8732-F158299820E0}"/>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6" name="Oval 155">
                  <a:extLst>
                    <a:ext uri="{FF2B5EF4-FFF2-40B4-BE49-F238E27FC236}">
                      <a16:creationId xmlns:a16="http://schemas.microsoft.com/office/drawing/2014/main" id="{4F0A0738-0E5E-4786-890D-0700298F069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156">
                  <a:extLst>
                    <a:ext uri="{FF2B5EF4-FFF2-40B4-BE49-F238E27FC236}">
                      <a16:creationId xmlns:a16="http://schemas.microsoft.com/office/drawing/2014/main" id="{E527FDAD-4316-489E-97C4-99AD7F01311C}"/>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58" name="Group 157">
              <a:extLst>
                <a:ext uri="{FF2B5EF4-FFF2-40B4-BE49-F238E27FC236}">
                  <a16:creationId xmlns:a16="http://schemas.microsoft.com/office/drawing/2014/main" id="{51A04F3E-6E67-416A-B831-3001DA39E7DA}"/>
                </a:ext>
              </a:extLst>
            </p:cNvPr>
            <p:cNvGrpSpPr/>
            <p:nvPr/>
          </p:nvGrpSpPr>
          <p:grpSpPr>
            <a:xfrm rot="18129565">
              <a:off x="1926291" y="3554204"/>
              <a:ext cx="1142109" cy="1170580"/>
              <a:chOff x="4636390" y="876899"/>
              <a:chExt cx="1236794" cy="1267625"/>
            </a:xfrm>
            <a:solidFill>
              <a:schemeClr val="bg1"/>
            </a:solidFill>
          </p:grpSpPr>
          <p:sp>
            <p:nvSpPr>
              <p:cNvPr id="159" name="Block Arc 158">
                <a:extLst>
                  <a:ext uri="{FF2B5EF4-FFF2-40B4-BE49-F238E27FC236}">
                    <a16:creationId xmlns:a16="http://schemas.microsoft.com/office/drawing/2014/main" id="{EC2D57AB-7FD2-4CD9-9C0B-D8CF798FD5EC}"/>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60" name="Group 159">
                <a:extLst>
                  <a:ext uri="{FF2B5EF4-FFF2-40B4-BE49-F238E27FC236}">
                    <a16:creationId xmlns:a16="http://schemas.microsoft.com/office/drawing/2014/main" id="{C8516A23-CFA9-4AD0-9D6A-3CF586B98853}"/>
                  </a:ext>
                </a:extLst>
              </p:cNvPr>
              <p:cNvGrpSpPr/>
              <p:nvPr/>
            </p:nvGrpSpPr>
            <p:grpSpPr>
              <a:xfrm>
                <a:off x="4636390" y="876899"/>
                <a:ext cx="1236794" cy="1267625"/>
                <a:chOff x="4636390" y="876899"/>
                <a:chExt cx="1236794" cy="1267625"/>
              </a:xfrm>
              <a:grpFill/>
            </p:grpSpPr>
            <p:sp>
              <p:nvSpPr>
                <p:cNvPr id="161" name="Oval 160">
                  <a:extLst>
                    <a:ext uri="{FF2B5EF4-FFF2-40B4-BE49-F238E27FC236}">
                      <a16:creationId xmlns:a16="http://schemas.microsoft.com/office/drawing/2014/main" id="{F242E108-B3FD-4DB1-A885-4687AE636BAE}"/>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Oval 161">
                  <a:extLst>
                    <a:ext uri="{FF2B5EF4-FFF2-40B4-BE49-F238E27FC236}">
                      <a16:creationId xmlns:a16="http://schemas.microsoft.com/office/drawing/2014/main" id="{A00FF2B9-01AE-4559-9F23-C889F3F648F2}"/>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3" name="Block Arc 162">
                  <a:extLst>
                    <a:ext uri="{FF2B5EF4-FFF2-40B4-BE49-F238E27FC236}">
                      <a16:creationId xmlns:a16="http://schemas.microsoft.com/office/drawing/2014/main" id="{9894902B-C992-49A0-B95F-3A2D9E12FDDC}"/>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4" name="Oval 163">
                  <a:extLst>
                    <a:ext uri="{FF2B5EF4-FFF2-40B4-BE49-F238E27FC236}">
                      <a16:creationId xmlns:a16="http://schemas.microsoft.com/office/drawing/2014/main" id="{0E46DFCE-8D17-4299-886E-3AD6FE898344}"/>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Oval 164">
                  <a:extLst>
                    <a:ext uri="{FF2B5EF4-FFF2-40B4-BE49-F238E27FC236}">
                      <a16:creationId xmlns:a16="http://schemas.microsoft.com/office/drawing/2014/main" id="{493C5C69-3A4F-4CED-AF21-6BC919A2D9AB}"/>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Block Arc 165">
                  <a:extLst>
                    <a:ext uri="{FF2B5EF4-FFF2-40B4-BE49-F238E27FC236}">
                      <a16:creationId xmlns:a16="http://schemas.microsoft.com/office/drawing/2014/main" id="{DC056F97-53C8-4340-9F7D-0ED5C6DB3B47}"/>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7" name="Oval 166">
                  <a:extLst>
                    <a:ext uri="{FF2B5EF4-FFF2-40B4-BE49-F238E27FC236}">
                      <a16:creationId xmlns:a16="http://schemas.microsoft.com/office/drawing/2014/main" id="{1F184F66-4CE5-4C2D-B30F-EF4A7A0DCD19}"/>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7CD3D0BD-A649-4E65-9079-39B79CEBAC9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69" name="Group 168">
              <a:extLst>
                <a:ext uri="{FF2B5EF4-FFF2-40B4-BE49-F238E27FC236}">
                  <a16:creationId xmlns:a16="http://schemas.microsoft.com/office/drawing/2014/main" id="{9E2A3EF8-077A-412B-A580-286B3D38457B}"/>
                </a:ext>
              </a:extLst>
            </p:cNvPr>
            <p:cNvGrpSpPr/>
            <p:nvPr/>
          </p:nvGrpSpPr>
          <p:grpSpPr>
            <a:xfrm rot="3338599">
              <a:off x="3148724" y="1622393"/>
              <a:ext cx="1142109" cy="1170580"/>
              <a:chOff x="4636390" y="876899"/>
              <a:chExt cx="1236794" cy="1267625"/>
            </a:xfrm>
            <a:solidFill>
              <a:schemeClr val="bg1"/>
            </a:solidFill>
          </p:grpSpPr>
          <p:sp>
            <p:nvSpPr>
              <p:cNvPr id="170" name="Block Arc 169">
                <a:extLst>
                  <a:ext uri="{FF2B5EF4-FFF2-40B4-BE49-F238E27FC236}">
                    <a16:creationId xmlns:a16="http://schemas.microsoft.com/office/drawing/2014/main" id="{65F9F4AB-61E7-44C9-BE32-FFD326516D9E}"/>
                  </a:ext>
                </a:extLst>
              </p:cNvPr>
              <p:cNvSpPr/>
              <p:nvPr/>
            </p:nvSpPr>
            <p:spPr>
              <a:xfrm rot="18634491">
                <a:off x="4685039" y="1333065"/>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71" name="Group 170">
                <a:extLst>
                  <a:ext uri="{FF2B5EF4-FFF2-40B4-BE49-F238E27FC236}">
                    <a16:creationId xmlns:a16="http://schemas.microsoft.com/office/drawing/2014/main" id="{4177D5DF-D32C-48B6-A5EB-DBD1B227514A}"/>
                  </a:ext>
                </a:extLst>
              </p:cNvPr>
              <p:cNvGrpSpPr/>
              <p:nvPr/>
            </p:nvGrpSpPr>
            <p:grpSpPr>
              <a:xfrm>
                <a:off x="4636390" y="876899"/>
                <a:ext cx="1236794" cy="1267625"/>
                <a:chOff x="4636390" y="876899"/>
                <a:chExt cx="1236794" cy="1267625"/>
              </a:xfrm>
              <a:grpFill/>
            </p:grpSpPr>
            <p:sp>
              <p:nvSpPr>
                <p:cNvPr id="172" name="Oval 171">
                  <a:extLst>
                    <a:ext uri="{FF2B5EF4-FFF2-40B4-BE49-F238E27FC236}">
                      <a16:creationId xmlns:a16="http://schemas.microsoft.com/office/drawing/2014/main" id="{88CA67C5-1A00-4B7E-B45C-1CE03525D0F5}"/>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C3D741D4-8A44-45AE-9917-12F580A3DCC1}"/>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Block Arc 173">
                  <a:extLst>
                    <a:ext uri="{FF2B5EF4-FFF2-40B4-BE49-F238E27FC236}">
                      <a16:creationId xmlns:a16="http://schemas.microsoft.com/office/drawing/2014/main" id="{B184C343-9061-4B13-A7A5-78FB5A98CAFB}"/>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5" name="Oval 174">
                  <a:extLst>
                    <a:ext uri="{FF2B5EF4-FFF2-40B4-BE49-F238E27FC236}">
                      <a16:creationId xmlns:a16="http://schemas.microsoft.com/office/drawing/2014/main" id="{99C7C629-C2D4-488E-8F10-8B8B4F8A8FBB}"/>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Oval 175">
                  <a:extLst>
                    <a:ext uri="{FF2B5EF4-FFF2-40B4-BE49-F238E27FC236}">
                      <a16:creationId xmlns:a16="http://schemas.microsoft.com/office/drawing/2014/main" id="{E69A50D2-7800-41CC-8FE3-8B9C08EB552D}"/>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Block Arc 176">
                  <a:extLst>
                    <a:ext uri="{FF2B5EF4-FFF2-40B4-BE49-F238E27FC236}">
                      <a16:creationId xmlns:a16="http://schemas.microsoft.com/office/drawing/2014/main" id="{FB86187C-0C2B-442B-B69E-079DE4D59DBA}"/>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8" name="Oval 177">
                  <a:extLst>
                    <a:ext uri="{FF2B5EF4-FFF2-40B4-BE49-F238E27FC236}">
                      <a16:creationId xmlns:a16="http://schemas.microsoft.com/office/drawing/2014/main" id="{ED00146F-83D7-420E-B687-9C9A76242F3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Oval 178">
                  <a:extLst>
                    <a:ext uri="{FF2B5EF4-FFF2-40B4-BE49-F238E27FC236}">
                      <a16:creationId xmlns:a16="http://schemas.microsoft.com/office/drawing/2014/main" id="{414E5C20-A3F2-42DE-BA2A-02F303A97B17}"/>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0" name="Group 179">
              <a:extLst>
                <a:ext uri="{FF2B5EF4-FFF2-40B4-BE49-F238E27FC236}">
                  <a16:creationId xmlns:a16="http://schemas.microsoft.com/office/drawing/2014/main" id="{0BAAD877-7B9F-4024-85E6-5B3BA952BFDF}"/>
                </a:ext>
              </a:extLst>
            </p:cNvPr>
            <p:cNvGrpSpPr/>
            <p:nvPr/>
          </p:nvGrpSpPr>
          <p:grpSpPr>
            <a:xfrm rot="6353289">
              <a:off x="4326233" y="2180160"/>
              <a:ext cx="1142109" cy="1170580"/>
              <a:chOff x="4636390" y="876899"/>
              <a:chExt cx="1236794" cy="1267625"/>
            </a:xfrm>
            <a:solidFill>
              <a:schemeClr val="bg1"/>
            </a:solidFill>
          </p:grpSpPr>
          <p:sp>
            <p:nvSpPr>
              <p:cNvPr id="181" name="Block Arc 180">
                <a:extLst>
                  <a:ext uri="{FF2B5EF4-FFF2-40B4-BE49-F238E27FC236}">
                    <a16:creationId xmlns:a16="http://schemas.microsoft.com/office/drawing/2014/main" id="{3295045B-DEE7-4E8B-8377-A149AF3F0B59}"/>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82" name="Group 181">
                <a:extLst>
                  <a:ext uri="{FF2B5EF4-FFF2-40B4-BE49-F238E27FC236}">
                    <a16:creationId xmlns:a16="http://schemas.microsoft.com/office/drawing/2014/main" id="{97533C9C-455F-44B8-B58E-DF3E95D97A2A}"/>
                  </a:ext>
                </a:extLst>
              </p:cNvPr>
              <p:cNvGrpSpPr/>
              <p:nvPr/>
            </p:nvGrpSpPr>
            <p:grpSpPr>
              <a:xfrm>
                <a:off x="4636390" y="876899"/>
                <a:ext cx="1236794" cy="1267625"/>
                <a:chOff x="4636390" y="876899"/>
                <a:chExt cx="1236794" cy="1267625"/>
              </a:xfrm>
              <a:grpFill/>
            </p:grpSpPr>
            <p:sp>
              <p:nvSpPr>
                <p:cNvPr id="183" name="Oval 182">
                  <a:extLst>
                    <a:ext uri="{FF2B5EF4-FFF2-40B4-BE49-F238E27FC236}">
                      <a16:creationId xmlns:a16="http://schemas.microsoft.com/office/drawing/2014/main" id="{DA8744EC-BBA8-42A3-9B66-B1E0A080A2F3}"/>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Oval 183">
                  <a:extLst>
                    <a:ext uri="{FF2B5EF4-FFF2-40B4-BE49-F238E27FC236}">
                      <a16:creationId xmlns:a16="http://schemas.microsoft.com/office/drawing/2014/main" id="{D2830CEA-9F91-49CC-8834-6B07C28D1F16}"/>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5" name="Block Arc 184">
                  <a:extLst>
                    <a:ext uri="{FF2B5EF4-FFF2-40B4-BE49-F238E27FC236}">
                      <a16:creationId xmlns:a16="http://schemas.microsoft.com/office/drawing/2014/main" id="{DA3EDB5D-2210-4DE7-808A-224B19DF77B1}"/>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6" name="Oval 185">
                  <a:extLst>
                    <a:ext uri="{FF2B5EF4-FFF2-40B4-BE49-F238E27FC236}">
                      <a16:creationId xmlns:a16="http://schemas.microsoft.com/office/drawing/2014/main" id="{3E914D04-9FF0-4BA8-B352-58EC6E1D15F5}"/>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Oval 186">
                  <a:extLst>
                    <a:ext uri="{FF2B5EF4-FFF2-40B4-BE49-F238E27FC236}">
                      <a16:creationId xmlns:a16="http://schemas.microsoft.com/office/drawing/2014/main" id="{06962B45-47A1-4E80-B94F-617A985440DB}"/>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Block Arc 187">
                  <a:extLst>
                    <a:ext uri="{FF2B5EF4-FFF2-40B4-BE49-F238E27FC236}">
                      <a16:creationId xmlns:a16="http://schemas.microsoft.com/office/drawing/2014/main" id="{6DFD6CF2-0035-42D4-89B9-5829A1E4B81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9" name="Oval 188">
                  <a:extLst>
                    <a:ext uri="{FF2B5EF4-FFF2-40B4-BE49-F238E27FC236}">
                      <a16:creationId xmlns:a16="http://schemas.microsoft.com/office/drawing/2014/main" id="{3775E17E-ED3D-492B-B841-653B0241968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Oval 189">
                  <a:extLst>
                    <a:ext uri="{FF2B5EF4-FFF2-40B4-BE49-F238E27FC236}">
                      <a16:creationId xmlns:a16="http://schemas.microsoft.com/office/drawing/2014/main" id="{67C5A8B9-1E05-42CA-9D07-0C6633641251}"/>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1" name="Group 190">
              <a:extLst>
                <a:ext uri="{FF2B5EF4-FFF2-40B4-BE49-F238E27FC236}">
                  <a16:creationId xmlns:a16="http://schemas.microsoft.com/office/drawing/2014/main" id="{3150E13C-56FC-4EFE-8786-BA1F441ABB72}"/>
                </a:ext>
              </a:extLst>
            </p:cNvPr>
            <p:cNvGrpSpPr/>
            <p:nvPr/>
          </p:nvGrpSpPr>
          <p:grpSpPr>
            <a:xfrm rot="15325776">
              <a:off x="2815613" y="4387989"/>
              <a:ext cx="1142109" cy="1170580"/>
              <a:chOff x="4636390" y="876899"/>
              <a:chExt cx="1236794" cy="1267625"/>
            </a:xfrm>
            <a:solidFill>
              <a:schemeClr val="bg1"/>
            </a:solidFill>
          </p:grpSpPr>
          <p:sp>
            <p:nvSpPr>
              <p:cNvPr id="192" name="Block Arc 191">
                <a:extLst>
                  <a:ext uri="{FF2B5EF4-FFF2-40B4-BE49-F238E27FC236}">
                    <a16:creationId xmlns:a16="http://schemas.microsoft.com/office/drawing/2014/main" id="{BFE54EBA-68CE-41D7-8ABF-36E41F55FEFA}"/>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93" name="Group 192">
                <a:extLst>
                  <a:ext uri="{FF2B5EF4-FFF2-40B4-BE49-F238E27FC236}">
                    <a16:creationId xmlns:a16="http://schemas.microsoft.com/office/drawing/2014/main" id="{DF2D9C90-40D1-44B4-9CBF-ABAC96C54476}"/>
                  </a:ext>
                </a:extLst>
              </p:cNvPr>
              <p:cNvGrpSpPr/>
              <p:nvPr/>
            </p:nvGrpSpPr>
            <p:grpSpPr>
              <a:xfrm>
                <a:off x="4636390" y="876899"/>
                <a:ext cx="1236794" cy="1267625"/>
                <a:chOff x="4636390" y="876899"/>
                <a:chExt cx="1236794" cy="1267625"/>
              </a:xfrm>
              <a:grpFill/>
            </p:grpSpPr>
            <p:sp>
              <p:nvSpPr>
                <p:cNvPr id="194" name="Oval 193">
                  <a:extLst>
                    <a:ext uri="{FF2B5EF4-FFF2-40B4-BE49-F238E27FC236}">
                      <a16:creationId xmlns:a16="http://schemas.microsoft.com/office/drawing/2014/main" id="{642D7B6C-5805-4D69-960B-833677ECA5E3}"/>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Oval 194">
                  <a:extLst>
                    <a:ext uri="{FF2B5EF4-FFF2-40B4-BE49-F238E27FC236}">
                      <a16:creationId xmlns:a16="http://schemas.microsoft.com/office/drawing/2014/main" id="{2C19C8B7-C999-4628-AAEC-6EFF4A829A6A}"/>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6" name="Block Arc 195">
                  <a:extLst>
                    <a:ext uri="{FF2B5EF4-FFF2-40B4-BE49-F238E27FC236}">
                      <a16:creationId xmlns:a16="http://schemas.microsoft.com/office/drawing/2014/main" id="{98C445BE-3570-482F-A13D-1493796CB526}"/>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7" name="Oval 196">
                  <a:extLst>
                    <a:ext uri="{FF2B5EF4-FFF2-40B4-BE49-F238E27FC236}">
                      <a16:creationId xmlns:a16="http://schemas.microsoft.com/office/drawing/2014/main" id="{4C57A301-BB92-4971-B5FB-544DFE155523}"/>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Oval 197">
                  <a:extLst>
                    <a:ext uri="{FF2B5EF4-FFF2-40B4-BE49-F238E27FC236}">
                      <a16:creationId xmlns:a16="http://schemas.microsoft.com/office/drawing/2014/main" id="{5D784011-A8C9-4F19-906C-D75E53ACC58A}"/>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Block Arc 198">
                  <a:extLst>
                    <a:ext uri="{FF2B5EF4-FFF2-40B4-BE49-F238E27FC236}">
                      <a16:creationId xmlns:a16="http://schemas.microsoft.com/office/drawing/2014/main" id="{6301B6F0-0ECE-48FE-BE0C-F17C05C66DD0}"/>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0" name="Oval 199">
                  <a:extLst>
                    <a:ext uri="{FF2B5EF4-FFF2-40B4-BE49-F238E27FC236}">
                      <a16:creationId xmlns:a16="http://schemas.microsoft.com/office/drawing/2014/main" id="{943588F6-C44A-4B3B-BE9B-FA8890BACC98}"/>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Oval 200">
                  <a:extLst>
                    <a:ext uri="{FF2B5EF4-FFF2-40B4-BE49-F238E27FC236}">
                      <a16:creationId xmlns:a16="http://schemas.microsoft.com/office/drawing/2014/main" id="{73E9883C-0338-4D34-A7DF-0761CBB9AFEE}"/>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02" name="Group 201">
              <a:extLst>
                <a:ext uri="{FF2B5EF4-FFF2-40B4-BE49-F238E27FC236}">
                  <a16:creationId xmlns:a16="http://schemas.microsoft.com/office/drawing/2014/main" id="{D501E9AB-4B16-4E60-9E0D-D35EDB01525A}"/>
                </a:ext>
              </a:extLst>
            </p:cNvPr>
            <p:cNvGrpSpPr/>
            <p:nvPr/>
          </p:nvGrpSpPr>
          <p:grpSpPr>
            <a:xfrm rot="12233899">
              <a:off x="3878211" y="4296319"/>
              <a:ext cx="1142109" cy="1170580"/>
              <a:chOff x="4636390" y="876899"/>
              <a:chExt cx="1236794" cy="1267625"/>
            </a:xfrm>
            <a:solidFill>
              <a:schemeClr val="bg1"/>
            </a:solidFill>
          </p:grpSpPr>
          <p:sp>
            <p:nvSpPr>
              <p:cNvPr id="203" name="Block Arc 202">
                <a:extLst>
                  <a:ext uri="{FF2B5EF4-FFF2-40B4-BE49-F238E27FC236}">
                    <a16:creationId xmlns:a16="http://schemas.microsoft.com/office/drawing/2014/main" id="{7F1B7E1A-51E7-4F3B-9621-78F31FD18E61}"/>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04" name="Group 203">
                <a:extLst>
                  <a:ext uri="{FF2B5EF4-FFF2-40B4-BE49-F238E27FC236}">
                    <a16:creationId xmlns:a16="http://schemas.microsoft.com/office/drawing/2014/main" id="{1AECDECE-DD56-40B3-AD92-179703530B28}"/>
                  </a:ext>
                </a:extLst>
              </p:cNvPr>
              <p:cNvGrpSpPr/>
              <p:nvPr/>
            </p:nvGrpSpPr>
            <p:grpSpPr>
              <a:xfrm>
                <a:off x="4636390" y="876899"/>
                <a:ext cx="1236794" cy="1267625"/>
                <a:chOff x="4636390" y="876899"/>
                <a:chExt cx="1236794" cy="1267625"/>
              </a:xfrm>
              <a:grpFill/>
            </p:grpSpPr>
            <p:sp>
              <p:nvSpPr>
                <p:cNvPr id="205" name="Oval 204">
                  <a:extLst>
                    <a:ext uri="{FF2B5EF4-FFF2-40B4-BE49-F238E27FC236}">
                      <a16:creationId xmlns:a16="http://schemas.microsoft.com/office/drawing/2014/main" id="{B11A3B67-55DB-4983-97D9-AE3160D07968}"/>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Oval 205">
                  <a:extLst>
                    <a:ext uri="{FF2B5EF4-FFF2-40B4-BE49-F238E27FC236}">
                      <a16:creationId xmlns:a16="http://schemas.microsoft.com/office/drawing/2014/main" id="{2D6258DB-4DF2-40F6-AC95-4D90E53B1441}"/>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7" name="Block Arc 206">
                  <a:extLst>
                    <a:ext uri="{FF2B5EF4-FFF2-40B4-BE49-F238E27FC236}">
                      <a16:creationId xmlns:a16="http://schemas.microsoft.com/office/drawing/2014/main" id="{ADA2A155-4E95-4C02-A961-DF131131C9C5}"/>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8" name="Oval 207">
                  <a:extLst>
                    <a:ext uri="{FF2B5EF4-FFF2-40B4-BE49-F238E27FC236}">
                      <a16:creationId xmlns:a16="http://schemas.microsoft.com/office/drawing/2014/main" id="{5EF93D61-0C4E-4A40-BB36-3B48B50888B4}"/>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Oval 208">
                  <a:extLst>
                    <a:ext uri="{FF2B5EF4-FFF2-40B4-BE49-F238E27FC236}">
                      <a16:creationId xmlns:a16="http://schemas.microsoft.com/office/drawing/2014/main" id="{7BC17E68-9D91-488F-A864-2CE22DE7BA8E}"/>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Block Arc 209">
                  <a:extLst>
                    <a:ext uri="{FF2B5EF4-FFF2-40B4-BE49-F238E27FC236}">
                      <a16:creationId xmlns:a16="http://schemas.microsoft.com/office/drawing/2014/main" id="{CD96F5E8-1AEF-4244-8E46-2666DFDA5D71}"/>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1" name="Oval 210">
                  <a:extLst>
                    <a:ext uri="{FF2B5EF4-FFF2-40B4-BE49-F238E27FC236}">
                      <a16:creationId xmlns:a16="http://schemas.microsoft.com/office/drawing/2014/main" id="{8B478FE3-BD20-4697-A93A-E17F64E4FAC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Oval 211">
                  <a:extLst>
                    <a:ext uri="{FF2B5EF4-FFF2-40B4-BE49-F238E27FC236}">
                      <a16:creationId xmlns:a16="http://schemas.microsoft.com/office/drawing/2014/main" id="{018ADFFA-FA71-48E4-B993-866FB64F2F5D}"/>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13" name="Group 212">
              <a:extLst>
                <a:ext uri="{FF2B5EF4-FFF2-40B4-BE49-F238E27FC236}">
                  <a16:creationId xmlns:a16="http://schemas.microsoft.com/office/drawing/2014/main" id="{266D6EAC-81CA-4CED-8502-2E097457EE8F}"/>
                </a:ext>
              </a:extLst>
            </p:cNvPr>
            <p:cNvGrpSpPr/>
            <p:nvPr/>
          </p:nvGrpSpPr>
          <p:grpSpPr>
            <a:xfrm rot="9257733">
              <a:off x="4490206" y="3382200"/>
              <a:ext cx="1142109" cy="1170580"/>
              <a:chOff x="4636390" y="876899"/>
              <a:chExt cx="1236794" cy="1267625"/>
            </a:xfrm>
            <a:solidFill>
              <a:schemeClr val="bg1"/>
            </a:solidFill>
          </p:grpSpPr>
          <p:sp>
            <p:nvSpPr>
              <p:cNvPr id="214" name="Block Arc 213">
                <a:extLst>
                  <a:ext uri="{FF2B5EF4-FFF2-40B4-BE49-F238E27FC236}">
                    <a16:creationId xmlns:a16="http://schemas.microsoft.com/office/drawing/2014/main" id="{DB712473-187B-4651-90D4-5F801AA86427}"/>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15" name="Group 214">
                <a:extLst>
                  <a:ext uri="{FF2B5EF4-FFF2-40B4-BE49-F238E27FC236}">
                    <a16:creationId xmlns:a16="http://schemas.microsoft.com/office/drawing/2014/main" id="{12B96652-948F-4922-926D-BE765650CE0D}"/>
                  </a:ext>
                </a:extLst>
              </p:cNvPr>
              <p:cNvGrpSpPr/>
              <p:nvPr/>
            </p:nvGrpSpPr>
            <p:grpSpPr>
              <a:xfrm>
                <a:off x="4636390" y="876899"/>
                <a:ext cx="1236794" cy="1267625"/>
                <a:chOff x="4636390" y="876899"/>
                <a:chExt cx="1236794" cy="1267625"/>
              </a:xfrm>
              <a:grpFill/>
            </p:grpSpPr>
            <p:sp>
              <p:nvSpPr>
                <p:cNvPr id="216" name="Oval 215">
                  <a:extLst>
                    <a:ext uri="{FF2B5EF4-FFF2-40B4-BE49-F238E27FC236}">
                      <a16:creationId xmlns:a16="http://schemas.microsoft.com/office/drawing/2014/main" id="{F02A54DF-5AE0-45FA-AC00-B7DE61C79EE4}"/>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Oval 216">
                  <a:extLst>
                    <a:ext uri="{FF2B5EF4-FFF2-40B4-BE49-F238E27FC236}">
                      <a16:creationId xmlns:a16="http://schemas.microsoft.com/office/drawing/2014/main" id="{51CD3E1F-5F65-4EFC-A376-F87499B25EE3}"/>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8" name="Block Arc 217">
                  <a:extLst>
                    <a:ext uri="{FF2B5EF4-FFF2-40B4-BE49-F238E27FC236}">
                      <a16:creationId xmlns:a16="http://schemas.microsoft.com/office/drawing/2014/main" id="{A3D3B788-67D0-49E1-9ECA-F0B516206C3D}"/>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9" name="Oval 218">
                  <a:extLst>
                    <a:ext uri="{FF2B5EF4-FFF2-40B4-BE49-F238E27FC236}">
                      <a16:creationId xmlns:a16="http://schemas.microsoft.com/office/drawing/2014/main" id="{45B2F357-B8C1-4FB1-90D5-654F33FCBA7B}"/>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Oval 219">
                  <a:extLst>
                    <a:ext uri="{FF2B5EF4-FFF2-40B4-BE49-F238E27FC236}">
                      <a16:creationId xmlns:a16="http://schemas.microsoft.com/office/drawing/2014/main" id="{199A147D-ECB3-407D-9599-737913B40C3C}"/>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Block Arc 220">
                  <a:extLst>
                    <a:ext uri="{FF2B5EF4-FFF2-40B4-BE49-F238E27FC236}">
                      <a16:creationId xmlns:a16="http://schemas.microsoft.com/office/drawing/2014/main" id="{39C9D288-EEC7-4DDC-AC5F-88697EDD1DD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2" name="Oval 221">
                  <a:extLst>
                    <a:ext uri="{FF2B5EF4-FFF2-40B4-BE49-F238E27FC236}">
                      <a16:creationId xmlns:a16="http://schemas.microsoft.com/office/drawing/2014/main" id="{AD25EEFD-7C5F-4317-AE08-CA6DF2968AE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 name="Oval 222">
                  <a:extLst>
                    <a:ext uri="{FF2B5EF4-FFF2-40B4-BE49-F238E27FC236}">
                      <a16:creationId xmlns:a16="http://schemas.microsoft.com/office/drawing/2014/main" id="{77F7194B-4B48-427D-8689-638667AE072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3" name="Rectangle 142">
            <a:extLst>
              <a:ext uri="{FF2B5EF4-FFF2-40B4-BE49-F238E27FC236}">
                <a16:creationId xmlns:a16="http://schemas.microsoft.com/office/drawing/2014/main" id="{7BE83EDF-3065-4E30-8D7F-306862C389DB}"/>
              </a:ext>
            </a:extLst>
          </p:cNvPr>
          <p:cNvSpPr/>
          <p:nvPr/>
        </p:nvSpPr>
        <p:spPr>
          <a:xfrm rot="16200000">
            <a:off x="1645901" y="2176278"/>
            <a:ext cx="2494575" cy="6858000"/>
          </a:xfrm>
          <a:prstGeom prst="rect">
            <a:avLst/>
          </a:prstGeom>
          <a:gradFill>
            <a:gsLst>
              <a:gs pos="0">
                <a:srgbClr val="EFF5FB"/>
              </a:gs>
              <a:gs pos="50000">
                <a:srgbClr val="F0F6FB">
                  <a:alpha val="98000"/>
                </a:srgbClr>
              </a:gs>
              <a:gs pos="100000">
                <a:srgbClr val="F4F8FC"/>
              </a:gs>
            </a:gsLst>
            <a:lin ang="0" scaled="0"/>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140">
            <a:extLst>
              <a:ext uri="{FF2B5EF4-FFF2-40B4-BE49-F238E27FC236}">
                <a16:creationId xmlns:a16="http://schemas.microsoft.com/office/drawing/2014/main" id="{EF96D69F-E1E9-4BF9-BC9D-F7E9E2D41C3A}"/>
              </a:ext>
            </a:extLst>
          </p:cNvPr>
          <p:cNvSpPr/>
          <p:nvPr/>
        </p:nvSpPr>
        <p:spPr>
          <a:xfrm>
            <a:off x="859914" y="10655"/>
            <a:ext cx="3126068" cy="6858000"/>
          </a:xfrm>
          <a:prstGeom prst="rect">
            <a:avLst/>
          </a:prstGeom>
          <a:gradFill flip="none" rotWithShape="1">
            <a:gsLst>
              <a:gs pos="51000">
                <a:srgbClr val="EFF5FB"/>
              </a:gs>
              <a:gs pos="94000">
                <a:srgbClr val="C6DCF0"/>
              </a:gs>
              <a:gs pos="100000">
                <a:srgbClr val="BDD7EE">
                  <a:alpha val="91000"/>
                </a:srgbClr>
              </a:gs>
            </a:gsLst>
            <a:lin ang="16200000" scaled="0"/>
            <a:tileRect/>
          </a:gradFill>
          <a:ln>
            <a:noFill/>
          </a:ln>
          <a:effectLst>
            <a:softEdge rad="571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4" name="Group 133">
            <a:extLst>
              <a:ext uri="{FF2B5EF4-FFF2-40B4-BE49-F238E27FC236}">
                <a16:creationId xmlns:a16="http://schemas.microsoft.com/office/drawing/2014/main" id="{EF8CA352-093E-4B72-83D7-6C74094F6F8C}"/>
              </a:ext>
            </a:extLst>
          </p:cNvPr>
          <p:cNvGrpSpPr/>
          <p:nvPr/>
        </p:nvGrpSpPr>
        <p:grpSpPr>
          <a:xfrm>
            <a:off x="1078339" y="1779874"/>
            <a:ext cx="2497701" cy="3524211"/>
            <a:chOff x="1560352" y="1767144"/>
            <a:chExt cx="2497701" cy="3524211"/>
          </a:xfrm>
        </p:grpSpPr>
        <p:sp>
          <p:nvSpPr>
            <p:cNvPr id="135" name="Rectangle: Rounded Corners 134">
              <a:extLst>
                <a:ext uri="{FF2B5EF4-FFF2-40B4-BE49-F238E27FC236}">
                  <a16:creationId xmlns:a16="http://schemas.microsoft.com/office/drawing/2014/main" id="{C392182E-3E55-4E28-BA50-30C4FBE55C36}"/>
                </a:ext>
              </a:extLst>
            </p:cNvPr>
            <p:cNvSpPr/>
            <p:nvPr/>
          </p:nvSpPr>
          <p:spPr>
            <a:xfrm rot="1922777">
              <a:off x="2618888" y="1856369"/>
              <a:ext cx="816857" cy="1232882"/>
            </a:xfrm>
            <a:prstGeom prst="roundRect">
              <a:avLst/>
            </a:prstGeom>
            <a:solidFill>
              <a:schemeClr val="tx1">
                <a:lumMod val="6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6" name="Oval 135">
              <a:extLst>
                <a:ext uri="{FF2B5EF4-FFF2-40B4-BE49-F238E27FC236}">
                  <a16:creationId xmlns:a16="http://schemas.microsoft.com/office/drawing/2014/main" id="{F8455436-420E-4688-809A-DFFDC94A9D2F}"/>
                </a:ext>
              </a:extLst>
            </p:cNvPr>
            <p:cNvSpPr/>
            <p:nvPr/>
          </p:nvSpPr>
          <p:spPr>
            <a:xfrm>
              <a:off x="1560352" y="2676088"/>
              <a:ext cx="2273417" cy="229019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7" name="Oval 136">
              <a:extLst>
                <a:ext uri="{FF2B5EF4-FFF2-40B4-BE49-F238E27FC236}">
                  <a16:creationId xmlns:a16="http://schemas.microsoft.com/office/drawing/2014/main" id="{7DFAD5C8-0C3F-45C2-AC0D-15625D4FBD72}"/>
                </a:ext>
              </a:extLst>
            </p:cNvPr>
            <p:cNvSpPr/>
            <p:nvPr/>
          </p:nvSpPr>
          <p:spPr>
            <a:xfrm>
              <a:off x="1954635" y="3110218"/>
              <a:ext cx="1478560" cy="14785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IN"/>
            </a:p>
          </p:txBody>
        </p:sp>
        <p:sp>
          <p:nvSpPr>
            <p:cNvPr id="138" name="Rectangle 137">
              <a:extLst>
                <a:ext uri="{FF2B5EF4-FFF2-40B4-BE49-F238E27FC236}">
                  <a16:creationId xmlns:a16="http://schemas.microsoft.com/office/drawing/2014/main" id="{01401EEF-64D6-4829-A17C-DE3444F811DC}"/>
                </a:ext>
              </a:extLst>
            </p:cNvPr>
            <p:cNvSpPr/>
            <p:nvPr/>
          </p:nvSpPr>
          <p:spPr>
            <a:xfrm>
              <a:off x="1946246" y="5014518"/>
              <a:ext cx="1543574" cy="2768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9" name="Rectangle 138">
              <a:extLst>
                <a:ext uri="{FF2B5EF4-FFF2-40B4-BE49-F238E27FC236}">
                  <a16:creationId xmlns:a16="http://schemas.microsoft.com/office/drawing/2014/main" id="{8D5EB00C-E25A-46C4-972E-0CFA27D66510}"/>
                </a:ext>
              </a:extLst>
            </p:cNvPr>
            <p:cNvSpPr/>
            <p:nvPr/>
          </p:nvSpPr>
          <p:spPr>
            <a:xfrm>
              <a:off x="2080470" y="4865615"/>
              <a:ext cx="1258348" cy="157293"/>
            </a:xfrm>
            <a:prstGeom prst="rect">
              <a:avLst/>
            </a:prstGeom>
            <a:solidFill>
              <a:schemeClr val="bg2">
                <a:lumMod val="25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140" name="Rectangle: Rounded Corners 139">
              <a:extLst>
                <a:ext uri="{FF2B5EF4-FFF2-40B4-BE49-F238E27FC236}">
                  <a16:creationId xmlns:a16="http://schemas.microsoft.com/office/drawing/2014/main" id="{9C06701D-2757-47B5-B045-41904F55EEC2}"/>
                </a:ext>
              </a:extLst>
            </p:cNvPr>
            <p:cNvSpPr/>
            <p:nvPr/>
          </p:nvSpPr>
          <p:spPr>
            <a:xfrm>
              <a:off x="2985371" y="1767144"/>
              <a:ext cx="1072682" cy="564995"/>
            </a:xfrm>
            <a:prstGeom prst="roundRect">
              <a:avLst/>
            </a:prstGeom>
            <a:solidFill>
              <a:schemeClr val="tx1">
                <a:lumMod val="6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0A125638-447A-4991-A05C-28FB9383D37A}"/>
              </a:ext>
            </a:extLst>
          </p:cNvPr>
          <p:cNvGrpSpPr/>
          <p:nvPr/>
        </p:nvGrpSpPr>
        <p:grpSpPr>
          <a:xfrm>
            <a:off x="5264126" y="3995062"/>
            <a:ext cx="942540" cy="868970"/>
            <a:chOff x="7222142" y="2441341"/>
            <a:chExt cx="942540" cy="868970"/>
          </a:xfrm>
          <a:solidFill>
            <a:schemeClr val="accent5">
              <a:lumMod val="60000"/>
              <a:lumOff val="40000"/>
            </a:schemeClr>
          </a:solidFill>
        </p:grpSpPr>
        <p:sp>
          <p:nvSpPr>
            <p:cNvPr id="226" name="Oval 225">
              <a:extLst>
                <a:ext uri="{FF2B5EF4-FFF2-40B4-BE49-F238E27FC236}">
                  <a16:creationId xmlns:a16="http://schemas.microsoft.com/office/drawing/2014/main" id="{4CEAAB16-F5E9-46DE-8928-5517A119FA3B}"/>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Oval 226">
              <a:extLst>
                <a:ext uri="{FF2B5EF4-FFF2-40B4-BE49-F238E27FC236}">
                  <a16:creationId xmlns:a16="http://schemas.microsoft.com/office/drawing/2014/main" id="{A25BD3E7-2F19-44A1-B4F2-7DF6830C557F}"/>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Oval 227">
              <a:extLst>
                <a:ext uri="{FF2B5EF4-FFF2-40B4-BE49-F238E27FC236}">
                  <a16:creationId xmlns:a16="http://schemas.microsoft.com/office/drawing/2014/main" id="{85CAFA96-F97E-4D02-979B-DC3638E53AEC}"/>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Oval 228">
              <a:extLst>
                <a:ext uri="{FF2B5EF4-FFF2-40B4-BE49-F238E27FC236}">
                  <a16:creationId xmlns:a16="http://schemas.microsoft.com/office/drawing/2014/main" id="{7C6F364C-02A3-447E-8CF4-4ACD40ADD1F3}"/>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 name="Oval 229">
              <a:extLst>
                <a:ext uri="{FF2B5EF4-FFF2-40B4-BE49-F238E27FC236}">
                  <a16:creationId xmlns:a16="http://schemas.microsoft.com/office/drawing/2014/main" id="{F0A9855B-84CC-4A3B-9830-F49D33043FFA}"/>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 name="Oval 230">
              <a:extLst>
                <a:ext uri="{FF2B5EF4-FFF2-40B4-BE49-F238E27FC236}">
                  <a16:creationId xmlns:a16="http://schemas.microsoft.com/office/drawing/2014/main" id="{0F3A32F8-0D88-4216-B894-89CF444598EA}"/>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Oval 231">
              <a:extLst>
                <a:ext uri="{FF2B5EF4-FFF2-40B4-BE49-F238E27FC236}">
                  <a16:creationId xmlns:a16="http://schemas.microsoft.com/office/drawing/2014/main" id="{228A04C9-E3FD-4077-A27B-89F4BF612EAE}"/>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Oval 232">
              <a:extLst>
                <a:ext uri="{FF2B5EF4-FFF2-40B4-BE49-F238E27FC236}">
                  <a16:creationId xmlns:a16="http://schemas.microsoft.com/office/drawing/2014/main" id="{C61D8E0B-3B0E-4292-9783-8C36AFD71A10}"/>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4" name="Group 233">
            <a:extLst>
              <a:ext uri="{FF2B5EF4-FFF2-40B4-BE49-F238E27FC236}">
                <a16:creationId xmlns:a16="http://schemas.microsoft.com/office/drawing/2014/main" id="{96071FDC-C14A-4FD7-99F1-927E99C9BC5F}"/>
              </a:ext>
            </a:extLst>
          </p:cNvPr>
          <p:cNvGrpSpPr/>
          <p:nvPr/>
        </p:nvGrpSpPr>
        <p:grpSpPr>
          <a:xfrm>
            <a:off x="3822616" y="4248130"/>
            <a:ext cx="942540" cy="868970"/>
            <a:chOff x="7222142" y="2441341"/>
            <a:chExt cx="942540" cy="868970"/>
          </a:xfrm>
          <a:solidFill>
            <a:schemeClr val="accent5"/>
          </a:solidFill>
        </p:grpSpPr>
        <p:sp>
          <p:nvSpPr>
            <p:cNvPr id="235" name="Oval 234">
              <a:extLst>
                <a:ext uri="{FF2B5EF4-FFF2-40B4-BE49-F238E27FC236}">
                  <a16:creationId xmlns:a16="http://schemas.microsoft.com/office/drawing/2014/main" id="{7526CBE0-841E-4AA7-ABB5-88873B8403E7}"/>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 name="Oval 235">
              <a:extLst>
                <a:ext uri="{FF2B5EF4-FFF2-40B4-BE49-F238E27FC236}">
                  <a16:creationId xmlns:a16="http://schemas.microsoft.com/office/drawing/2014/main" id="{4B27F7C5-8959-4000-AE22-8AED3F748D66}"/>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7" name="Oval 236">
              <a:extLst>
                <a:ext uri="{FF2B5EF4-FFF2-40B4-BE49-F238E27FC236}">
                  <a16:creationId xmlns:a16="http://schemas.microsoft.com/office/drawing/2014/main" id="{4EA6B750-940B-420F-ADDD-A8A329CDCBDA}"/>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8" name="Oval 237">
              <a:extLst>
                <a:ext uri="{FF2B5EF4-FFF2-40B4-BE49-F238E27FC236}">
                  <a16:creationId xmlns:a16="http://schemas.microsoft.com/office/drawing/2014/main" id="{C3D65C8A-4D32-4FF0-BE6D-BD5A516E2BB5}"/>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Oval 238">
              <a:extLst>
                <a:ext uri="{FF2B5EF4-FFF2-40B4-BE49-F238E27FC236}">
                  <a16:creationId xmlns:a16="http://schemas.microsoft.com/office/drawing/2014/main" id="{857686F2-90CE-4027-A9CD-724AB2007D24}"/>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Oval 239">
              <a:extLst>
                <a:ext uri="{FF2B5EF4-FFF2-40B4-BE49-F238E27FC236}">
                  <a16:creationId xmlns:a16="http://schemas.microsoft.com/office/drawing/2014/main" id="{59214721-20FA-4F6B-8C96-C2A6DE4E4325}"/>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Oval 240">
              <a:extLst>
                <a:ext uri="{FF2B5EF4-FFF2-40B4-BE49-F238E27FC236}">
                  <a16:creationId xmlns:a16="http://schemas.microsoft.com/office/drawing/2014/main" id="{C0B203ED-58EF-4823-9987-5DD14F8F64C1}"/>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Oval 241">
              <a:extLst>
                <a:ext uri="{FF2B5EF4-FFF2-40B4-BE49-F238E27FC236}">
                  <a16:creationId xmlns:a16="http://schemas.microsoft.com/office/drawing/2014/main" id="{F021DE06-B6EA-46A2-B4D8-F64D3031AB36}"/>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3" name="Group 242">
            <a:extLst>
              <a:ext uri="{FF2B5EF4-FFF2-40B4-BE49-F238E27FC236}">
                <a16:creationId xmlns:a16="http://schemas.microsoft.com/office/drawing/2014/main" id="{8A9DE971-65DD-434B-B788-B74B3943C12A}"/>
              </a:ext>
            </a:extLst>
          </p:cNvPr>
          <p:cNvGrpSpPr/>
          <p:nvPr/>
        </p:nvGrpSpPr>
        <p:grpSpPr>
          <a:xfrm>
            <a:off x="4183343" y="3988071"/>
            <a:ext cx="942540" cy="868970"/>
            <a:chOff x="7222142" y="2441341"/>
            <a:chExt cx="942540" cy="868970"/>
          </a:xfrm>
          <a:solidFill>
            <a:schemeClr val="accent5">
              <a:lumMod val="40000"/>
              <a:lumOff val="60000"/>
            </a:schemeClr>
          </a:solidFill>
        </p:grpSpPr>
        <p:sp>
          <p:nvSpPr>
            <p:cNvPr id="244" name="Oval 243">
              <a:extLst>
                <a:ext uri="{FF2B5EF4-FFF2-40B4-BE49-F238E27FC236}">
                  <a16:creationId xmlns:a16="http://schemas.microsoft.com/office/drawing/2014/main" id="{0728FD23-7F18-4237-92F4-2B4309196A87}"/>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 name="Oval 244">
              <a:extLst>
                <a:ext uri="{FF2B5EF4-FFF2-40B4-BE49-F238E27FC236}">
                  <a16:creationId xmlns:a16="http://schemas.microsoft.com/office/drawing/2014/main" id="{07E78D45-57E2-4A63-AB2F-AF8D23B353D5}"/>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Oval 245">
              <a:extLst>
                <a:ext uri="{FF2B5EF4-FFF2-40B4-BE49-F238E27FC236}">
                  <a16:creationId xmlns:a16="http://schemas.microsoft.com/office/drawing/2014/main" id="{6B716E6C-E510-4297-A21D-3026BA31E8D6}"/>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 name="Oval 246">
              <a:extLst>
                <a:ext uri="{FF2B5EF4-FFF2-40B4-BE49-F238E27FC236}">
                  <a16:creationId xmlns:a16="http://schemas.microsoft.com/office/drawing/2014/main" id="{DE6E240E-7613-46EC-9452-94FF2DC54AF7}"/>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Oval 247">
              <a:extLst>
                <a:ext uri="{FF2B5EF4-FFF2-40B4-BE49-F238E27FC236}">
                  <a16:creationId xmlns:a16="http://schemas.microsoft.com/office/drawing/2014/main" id="{1955F396-C5F4-4DF3-885D-5BAFD01E73CA}"/>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 name="Oval 248">
              <a:extLst>
                <a:ext uri="{FF2B5EF4-FFF2-40B4-BE49-F238E27FC236}">
                  <a16:creationId xmlns:a16="http://schemas.microsoft.com/office/drawing/2014/main" id="{07F395CE-F100-43FA-B81C-26AA51C19824}"/>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 name="Oval 249">
              <a:extLst>
                <a:ext uri="{FF2B5EF4-FFF2-40B4-BE49-F238E27FC236}">
                  <a16:creationId xmlns:a16="http://schemas.microsoft.com/office/drawing/2014/main" id="{0DF98A85-046A-40E2-98D8-F9A788823501}"/>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 name="Oval 250">
              <a:extLst>
                <a:ext uri="{FF2B5EF4-FFF2-40B4-BE49-F238E27FC236}">
                  <a16:creationId xmlns:a16="http://schemas.microsoft.com/office/drawing/2014/main" id="{E4F66E36-C8D1-4DDC-9890-80E8B3C81CFA}"/>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2" name="Group 251">
            <a:extLst>
              <a:ext uri="{FF2B5EF4-FFF2-40B4-BE49-F238E27FC236}">
                <a16:creationId xmlns:a16="http://schemas.microsoft.com/office/drawing/2014/main" id="{6838AC9F-99F4-4524-A95A-9EAB55402867}"/>
              </a:ext>
            </a:extLst>
          </p:cNvPr>
          <p:cNvGrpSpPr/>
          <p:nvPr/>
        </p:nvGrpSpPr>
        <p:grpSpPr>
          <a:xfrm>
            <a:off x="3696163" y="4332410"/>
            <a:ext cx="2428602" cy="1158269"/>
            <a:chOff x="4242651" y="4196332"/>
            <a:chExt cx="2428602" cy="1158269"/>
          </a:xfrm>
          <a:solidFill>
            <a:schemeClr val="accent5"/>
          </a:solidFill>
        </p:grpSpPr>
        <p:sp>
          <p:nvSpPr>
            <p:cNvPr id="253" name="Oval 252">
              <a:extLst>
                <a:ext uri="{FF2B5EF4-FFF2-40B4-BE49-F238E27FC236}">
                  <a16:creationId xmlns:a16="http://schemas.microsoft.com/office/drawing/2014/main" id="{3B94363D-A81E-474C-B2C1-AC11469BD9F5}"/>
                </a:ext>
              </a:extLst>
            </p:cNvPr>
            <p:cNvSpPr/>
            <p:nvPr/>
          </p:nvSpPr>
          <p:spPr>
            <a:xfrm rot="11690540">
              <a:off x="5773144" y="4196332"/>
              <a:ext cx="201336" cy="201336"/>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54" name="Group 253">
              <a:extLst>
                <a:ext uri="{FF2B5EF4-FFF2-40B4-BE49-F238E27FC236}">
                  <a16:creationId xmlns:a16="http://schemas.microsoft.com/office/drawing/2014/main" id="{E26A5EFC-9F9B-4BAC-9084-46CB9AC5B689}"/>
                </a:ext>
              </a:extLst>
            </p:cNvPr>
            <p:cNvGrpSpPr/>
            <p:nvPr/>
          </p:nvGrpSpPr>
          <p:grpSpPr>
            <a:xfrm>
              <a:off x="4242651" y="4277271"/>
              <a:ext cx="2428602" cy="1077330"/>
              <a:chOff x="4607654" y="3794200"/>
              <a:chExt cx="2428602" cy="1077330"/>
            </a:xfrm>
            <a:grpFill/>
          </p:grpSpPr>
          <p:sp>
            <p:nvSpPr>
              <p:cNvPr id="255" name="Oval 254">
                <a:extLst>
                  <a:ext uri="{FF2B5EF4-FFF2-40B4-BE49-F238E27FC236}">
                    <a16:creationId xmlns:a16="http://schemas.microsoft.com/office/drawing/2014/main" id="{CFF1D3BD-715D-42CC-A4BC-157716744AFF}"/>
                  </a:ext>
                </a:extLst>
              </p:cNvPr>
              <p:cNvSpPr/>
              <p:nvPr/>
            </p:nvSpPr>
            <p:spPr>
              <a:xfrm rot="11690540">
                <a:off x="5561673" y="3794200"/>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56" name="Group 255">
                <a:extLst>
                  <a:ext uri="{FF2B5EF4-FFF2-40B4-BE49-F238E27FC236}">
                    <a16:creationId xmlns:a16="http://schemas.microsoft.com/office/drawing/2014/main" id="{7CA72499-60B9-44AE-BE24-B8906729A188}"/>
                  </a:ext>
                </a:extLst>
              </p:cNvPr>
              <p:cNvGrpSpPr/>
              <p:nvPr/>
            </p:nvGrpSpPr>
            <p:grpSpPr>
              <a:xfrm>
                <a:off x="4607654" y="3907892"/>
                <a:ext cx="2428602" cy="963638"/>
                <a:chOff x="4636736" y="3804048"/>
                <a:chExt cx="2428602" cy="963638"/>
              </a:xfrm>
              <a:grpFill/>
            </p:grpSpPr>
            <p:sp>
              <p:nvSpPr>
                <p:cNvPr id="257" name="Oval 256">
                  <a:extLst>
                    <a:ext uri="{FF2B5EF4-FFF2-40B4-BE49-F238E27FC236}">
                      <a16:creationId xmlns:a16="http://schemas.microsoft.com/office/drawing/2014/main" id="{03A585FC-534F-4109-8A9E-AA05B5076F22}"/>
                    </a:ext>
                  </a:extLst>
                </p:cNvPr>
                <p:cNvSpPr/>
                <p:nvPr/>
              </p:nvSpPr>
              <p:spPr>
                <a:xfrm rot="11690540">
                  <a:off x="4891180" y="4566350"/>
                  <a:ext cx="201336" cy="201336"/>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8" name="Oval 257">
                  <a:extLst>
                    <a:ext uri="{FF2B5EF4-FFF2-40B4-BE49-F238E27FC236}">
                      <a16:creationId xmlns:a16="http://schemas.microsoft.com/office/drawing/2014/main" id="{7C7C5D4A-92C7-4941-94A2-BF0F97C09FE2}"/>
                    </a:ext>
                  </a:extLst>
                </p:cNvPr>
                <p:cNvSpPr/>
                <p:nvPr/>
              </p:nvSpPr>
              <p:spPr>
                <a:xfrm rot="11690540">
                  <a:off x="4636736" y="4329103"/>
                  <a:ext cx="311791" cy="311791"/>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9" name="Oval 258">
                  <a:extLst>
                    <a:ext uri="{FF2B5EF4-FFF2-40B4-BE49-F238E27FC236}">
                      <a16:creationId xmlns:a16="http://schemas.microsoft.com/office/drawing/2014/main" id="{A41F4365-4E55-441E-8FA1-69F9C910554F}"/>
                    </a:ext>
                  </a:extLst>
                </p:cNvPr>
                <p:cNvSpPr/>
                <p:nvPr/>
              </p:nvSpPr>
              <p:spPr>
                <a:xfrm rot="11690540">
                  <a:off x="4920724" y="4251080"/>
                  <a:ext cx="321578" cy="32157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0" name="Oval 259">
                  <a:extLst>
                    <a:ext uri="{FF2B5EF4-FFF2-40B4-BE49-F238E27FC236}">
                      <a16:creationId xmlns:a16="http://schemas.microsoft.com/office/drawing/2014/main" id="{DC3457DC-C31A-447F-9BFA-4DF01FA1CFB8}"/>
                    </a:ext>
                  </a:extLst>
                </p:cNvPr>
                <p:cNvSpPr/>
                <p:nvPr/>
              </p:nvSpPr>
              <p:spPr>
                <a:xfrm rot="11690540">
                  <a:off x="5046822" y="3849828"/>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1" name="Oval 260">
                  <a:extLst>
                    <a:ext uri="{FF2B5EF4-FFF2-40B4-BE49-F238E27FC236}">
                      <a16:creationId xmlns:a16="http://schemas.microsoft.com/office/drawing/2014/main" id="{B38BC0AA-C72C-484C-951C-06382E7C274D}"/>
                    </a:ext>
                  </a:extLst>
                </p:cNvPr>
                <p:cNvSpPr/>
                <p:nvPr/>
              </p:nvSpPr>
              <p:spPr>
                <a:xfrm rot="11690540">
                  <a:off x="5537365" y="4266950"/>
                  <a:ext cx="321578" cy="32157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2" name="Oval 261">
                  <a:extLst>
                    <a:ext uri="{FF2B5EF4-FFF2-40B4-BE49-F238E27FC236}">
                      <a16:creationId xmlns:a16="http://schemas.microsoft.com/office/drawing/2014/main" id="{25CB525F-E85E-4BC2-815A-7030384206FA}"/>
                    </a:ext>
                  </a:extLst>
                </p:cNvPr>
                <p:cNvSpPr/>
                <p:nvPr/>
              </p:nvSpPr>
              <p:spPr>
                <a:xfrm rot="11690540">
                  <a:off x="5902678" y="4115249"/>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3" name="Oval 262">
                  <a:extLst>
                    <a:ext uri="{FF2B5EF4-FFF2-40B4-BE49-F238E27FC236}">
                      <a16:creationId xmlns:a16="http://schemas.microsoft.com/office/drawing/2014/main" id="{E289282B-1F94-49B0-BB8A-2F39B1C747DA}"/>
                    </a:ext>
                  </a:extLst>
                </p:cNvPr>
                <p:cNvSpPr/>
                <p:nvPr/>
              </p:nvSpPr>
              <p:spPr>
                <a:xfrm rot="11690540">
                  <a:off x="6147320" y="3804048"/>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4" name="Oval 263">
                  <a:extLst>
                    <a:ext uri="{FF2B5EF4-FFF2-40B4-BE49-F238E27FC236}">
                      <a16:creationId xmlns:a16="http://schemas.microsoft.com/office/drawing/2014/main" id="{AA65B158-1806-449F-9541-F6C4E8129F62}"/>
                    </a:ext>
                  </a:extLst>
                </p:cNvPr>
                <p:cNvSpPr/>
                <p:nvPr/>
              </p:nvSpPr>
              <p:spPr>
                <a:xfrm rot="11690540">
                  <a:off x="6542690" y="4188627"/>
                  <a:ext cx="522648" cy="52264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5" name="Oval 264">
                  <a:extLst>
                    <a:ext uri="{FF2B5EF4-FFF2-40B4-BE49-F238E27FC236}">
                      <a16:creationId xmlns:a16="http://schemas.microsoft.com/office/drawing/2014/main" id="{3ED5EB40-C2B3-4C78-B357-5315542697FC}"/>
                    </a:ext>
                  </a:extLst>
                </p:cNvPr>
                <p:cNvSpPr/>
                <p:nvPr/>
              </p:nvSpPr>
              <p:spPr>
                <a:xfrm rot="11690540">
                  <a:off x="6796160" y="3930644"/>
                  <a:ext cx="193915" cy="193915"/>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grpSp>
      </p:grpSp>
      <p:sp>
        <p:nvSpPr>
          <p:cNvPr id="289" name="Rectangle: Rounded Corners 288">
            <a:extLst>
              <a:ext uri="{FF2B5EF4-FFF2-40B4-BE49-F238E27FC236}">
                <a16:creationId xmlns:a16="http://schemas.microsoft.com/office/drawing/2014/main" id="{D7011FB9-18E6-42F2-84E0-56176A62CEE1}"/>
              </a:ext>
            </a:extLst>
          </p:cNvPr>
          <p:cNvSpPr/>
          <p:nvPr/>
        </p:nvSpPr>
        <p:spPr>
          <a:xfrm>
            <a:off x="2606623" y="1774437"/>
            <a:ext cx="944460" cy="4992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91" name="Subtitle 2">
            <a:extLst>
              <a:ext uri="{FF2B5EF4-FFF2-40B4-BE49-F238E27FC236}">
                <a16:creationId xmlns:a16="http://schemas.microsoft.com/office/drawing/2014/main" id="{750EB700-A020-4A82-8EA4-0268CB37392B}"/>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293" name="Content Placeholder 2">
                <a:extLst>
                  <a:ext uri="{FF2B5EF4-FFF2-40B4-BE49-F238E27FC236}">
                    <a16:creationId xmlns:a16="http://schemas.microsoft.com/office/drawing/2014/main" id="{B1D03148-698F-4DE2-963E-365658E58106}"/>
                  </a:ext>
                </a:extLst>
              </p:cNvPr>
              <p:cNvSpPr>
                <a:spLocks noGrp="1"/>
              </p:cNvSpPr>
              <p:nvPr>
                <p:ph idx="1"/>
              </p:nvPr>
            </p:nvSpPr>
            <p:spPr>
              <a:xfrm>
                <a:off x="3925185" y="1385966"/>
                <a:ext cx="1051560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IN" sz="13800" b="1" i="1" smtClean="0">
                          <a:latin typeface="Cambria Math" panose="02040503050406030204" pitchFamily="18" charset="0"/>
                        </a:rPr>
                        <m:t>𝑨</m:t>
                      </m:r>
                      <m:r>
                        <a:rPr lang="en-IN" sz="13800" b="1" i="1" smtClean="0">
                          <a:latin typeface="Cambria Math" panose="02040503050406030204" pitchFamily="18" charset="0"/>
                        </a:rPr>
                        <m:t>     </m:t>
                      </m:r>
                      <m:r>
                        <a:rPr lang="en-IN" sz="13800" b="1" i="1" smtClean="0">
                          <a:latin typeface="Cambria Math" panose="02040503050406030204" pitchFamily="18" charset="0"/>
                        </a:rPr>
                        <m:t>𝒗</m:t>
                      </m:r>
                      <m:r>
                        <a:rPr lang="en-IN" sz="13800" b="1" i="1" smtClean="0">
                          <a:latin typeface="Cambria Math" panose="02040503050406030204" pitchFamily="18" charset="0"/>
                        </a:rPr>
                        <m:t> </m:t>
                      </m:r>
                    </m:oMath>
                  </m:oMathPara>
                </a14:m>
                <a:endParaRPr lang="en-IN" sz="5400" b="1" i="1" dirty="0"/>
              </a:p>
              <a:p>
                <a:pPr marL="0" indent="0">
                  <a:buNone/>
                </a:pPr>
                <a:endParaRPr lang="en-IN" sz="3200" b="1" i="1" dirty="0">
                  <a:latin typeface="Cambria Math" panose="02040503050406030204" pitchFamily="18" charset="0"/>
                </a:endParaRPr>
              </a:p>
            </p:txBody>
          </p:sp>
        </mc:Choice>
        <mc:Fallback xmlns="">
          <p:sp>
            <p:nvSpPr>
              <p:cNvPr id="293" name="Content Placeholder 2">
                <a:extLst>
                  <a:ext uri="{FF2B5EF4-FFF2-40B4-BE49-F238E27FC236}">
                    <a16:creationId xmlns:a16="http://schemas.microsoft.com/office/drawing/2014/main" id="{B1D03148-698F-4DE2-963E-365658E58106}"/>
                  </a:ext>
                </a:extLst>
              </p:cNvPr>
              <p:cNvSpPr>
                <a:spLocks noGrp="1" noRot="1" noChangeAspect="1" noMove="1" noResize="1" noEditPoints="1" noAdjustHandles="1" noChangeArrowheads="1" noChangeShapeType="1" noTextEdit="1"/>
              </p:cNvSpPr>
              <p:nvPr>
                <p:ph idx="1"/>
              </p:nvPr>
            </p:nvSpPr>
            <p:spPr>
              <a:xfrm>
                <a:off x="3925185" y="1385966"/>
                <a:ext cx="10515600" cy="4351338"/>
              </a:xfrm>
              <a:blipFill>
                <a:blip r:embed="rId3"/>
                <a:stretch>
                  <a:fillRect/>
                </a:stretch>
              </a:blipFill>
            </p:spPr>
            <p:txBody>
              <a:bodyPr/>
              <a:lstStyle/>
              <a:p>
                <a:r>
                  <a:rPr lang="en-IN">
                    <a:noFill/>
                  </a:rPr>
                  <a:t> </a:t>
                </a:r>
              </a:p>
            </p:txBody>
          </p:sp>
        </mc:Fallback>
      </mc:AlternateContent>
      <p:sp>
        <p:nvSpPr>
          <p:cNvPr id="294" name="Arrow: Up 293">
            <a:extLst>
              <a:ext uri="{FF2B5EF4-FFF2-40B4-BE49-F238E27FC236}">
                <a16:creationId xmlns:a16="http://schemas.microsoft.com/office/drawing/2014/main" id="{09C27EA2-A329-4E02-AC1E-C0CAA5E4EDDC}"/>
              </a:ext>
            </a:extLst>
          </p:cNvPr>
          <p:cNvSpPr/>
          <p:nvPr/>
        </p:nvSpPr>
        <p:spPr>
          <a:xfrm>
            <a:off x="8124092" y="1641231"/>
            <a:ext cx="511458" cy="1699442"/>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96" name="Arrow: Up 295">
            <a:extLst>
              <a:ext uri="{FF2B5EF4-FFF2-40B4-BE49-F238E27FC236}">
                <a16:creationId xmlns:a16="http://schemas.microsoft.com/office/drawing/2014/main" id="{C982FE94-E899-4A75-85E5-358327A027AB}"/>
              </a:ext>
            </a:extLst>
          </p:cNvPr>
          <p:cNvSpPr/>
          <p:nvPr/>
        </p:nvSpPr>
        <p:spPr>
          <a:xfrm rot="10800000">
            <a:off x="11076357" y="1536751"/>
            <a:ext cx="511458" cy="1699442"/>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302" name="Arrow: Up 301">
            <a:extLst>
              <a:ext uri="{FF2B5EF4-FFF2-40B4-BE49-F238E27FC236}">
                <a16:creationId xmlns:a16="http://schemas.microsoft.com/office/drawing/2014/main" id="{A34B0D43-053A-4AE8-A8DB-3717B6660A06}"/>
              </a:ext>
            </a:extLst>
          </p:cNvPr>
          <p:cNvSpPr/>
          <p:nvPr/>
        </p:nvSpPr>
        <p:spPr>
          <a:xfrm rot="10800000">
            <a:off x="8355520" y="1762698"/>
            <a:ext cx="50747" cy="45719"/>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304" name="Arrow: Up 303">
            <a:extLst>
              <a:ext uri="{FF2B5EF4-FFF2-40B4-BE49-F238E27FC236}">
                <a16:creationId xmlns:a16="http://schemas.microsoft.com/office/drawing/2014/main" id="{0DF93B6A-1058-4953-90C3-8D1D54BA1FA3}"/>
              </a:ext>
            </a:extLst>
          </p:cNvPr>
          <p:cNvSpPr/>
          <p:nvPr/>
        </p:nvSpPr>
        <p:spPr>
          <a:xfrm>
            <a:off x="11307785" y="1658218"/>
            <a:ext cx="50747" cy="45719"/>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E747358C-5D74-4B36-9C72-A5F5C9F86A2B}"/>
                  </a:ext>
                </a:extLst>
              </p:cNvPr>
              <p:cNvSpPr txBox="1"/>
              <p:nvPr/>
            </p:nvSpPr>
            <p:spPr>
              <a:xfrm>
                <a:off x="5201265" y="3976653"/>
                <a:ext cx="749104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1800" b="1" i="1" smtClean="0">
                          <a:latin typeface="Cambria Math" panose="02040503050406030204" pitchFamily="18" charset="0"/>
                        </a:rPr>
                        <m:t>𝑯𝒊𝒈𝒉𝒆𝒓</m:t>
                      </m:r>
                      <m:r>
                        <a:rPr lang="en-IN" sz="1800" b="1" i="1" smtClean="0">
                          <a:latin typeface="Cambria Math" panose="02040503050406030204" pitchFamily="18" charset="0"/>
                        </a:rPr>
                        <m:t> </m:t>
                      </m:r>
                      <m:r>
                        <a:rPr lang="en-IN" sz="1800" b="1" i="1" smtClean="0">
                          <a:latin typeface="Cambria Math" panose="02040503050406030204" pitchFamily="18" charset="0"/>
                        </a:rPr>
                        <m:t>𝒂𝒓𝒆𝒂</m:t>
                      </m:r>
                      <m:r>
                        <a:rPr lang="en-IN" sz="1800" b="1" i="1" smtClean="0">
                          <a:latin typeface="Cambria Math" panose="02040503050406030204" pitchFamily="18" charset="0"/>
                        </a:rPr>
                        <m:t>, </m:t>
                      </m:r>
                      <m:r>
                        <a:rPr lang="en-IN" sz="1800" b="1" i="1" smtClean="0">
                          <a:latin typeface="Cambria Math" panose="02040503050406030204" pitchFamily="18" charset="0"/>
                        </a:rPr>
                        <m:t>𝒍𝒐𝒘𝒆𝒓</m:t>
                      </m:r>
                      <m:r>
                        <a:rPr lang="en-IN" sz="1800" b="1" i="1" smtClean="0">
                          <a:latin typeface="Cambria Math" panose="02040503050406030204" pitchFamily="18" charset="0"/>
                        </a:rPr>
                        <m:t> </m:t>
                      </m:r>
                      <m:r>
                        <a:rPr lang="en-IN" sz="1800" b="1" i="1" smtClean="0">
                          <a:latin typeface="Cambria Math" panose="02040503050406030204" pitchFamily="18" charset="0"/>
                        </a:rPr>
                        <m:t>𝒗𝒆𝒍𝒐𝒄𝒊𝒕𝒚</m:t>
                      </m:r>
                    </m:oMath>
                  </m:oMathPara>
                </a14:m>
                <a:endParaRPr lang="en-IN" sz="1800" b="1" i="1" dirty="0"/>
              </a:p>
            </p:txBody>
          </p:sp>
        </mc:Choice>
        <mc:Fallback xmlns="">
          <p:sp>
            <p:nvSpPr>
              <p:cNvPr id="306" name="TextBox 305">
                <a:extLst>
                  <a:ext uri="{FF2B5EF4-FFF2-40B4-BE49-F238E27FC236}">
                    <a16:creationId xmlns:a16="http://schemas.microsoft.com/office/drawing/2014/main" id="{E747358C-5D74-4B36-9C72-A5F5C9F86A2B}"/>
                  </a:ext>
                </a:extLst>
              </p:cNvPr>
              <p:cNvSpPr txBox="1">
                <a:spLocks noRot="1" noChangeAspect="1" noMove="1" noResize="1" noEditPoints="1" noAdjustHandles="1" noChangeArrowheads="1" noChangeShapeType="1" noTextEdit="1"/>
              </p:cNvSpPr>
              <p:nvPr/>
            </p:nvSpPr>
            <p:spPr>
              <a:xfrm>
                <a:off x="5201265" y="3976653"/>
                <a:ext cx="7491046" cy="369332"/>
              </a:xfrm>
              <a:prstGeom prst="rect">
                <a:avLst/>
              </a:prstGeom>
              <a:blipFill>
                <a:blip r:embed="rId4"/>
                <a:stretch>
                  <a:fillRect b="-13115"/>
                </a:stretch>
              </a:blipFill>
            </p:spPr>
            <p:txBody>
              <a:bodyPr/>
              <a:lstStyle/>
              <a:p>
                <a:r>
                  <a:rPr lang="en-IN">
                    <a:noFill/>
                  </a:rPr>
                  <a:t> </a:t>
                </a:r>
              </a:p>
            </p:txBody>
          </p:sp>
        </mc:Fallback>
      </mc:AlternateContent>
      <p:sp>
        <p:nvSpPr>
          <p:cNvPr id="310" name="TextBox 309">
            <a:extLst>
              <a:ext uri="{FF2B5EF4-FFF2-40B4-BE49-F238E27FC236}">
                <a16:creationId xmlns:a16="http://schemas.microsoft.com/office/drawing/2014/main" id="{C1DDF962-3EC4-4BCF-8B5E-8B7FD8E416D5}"/>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cliparts</a:t>
            </a:r>
            <a:endParaRPr lang="en-IN" sz="2800" b="1" dirty="0"/>
          </a:p>
        </p:txBody>
      </p:sp>
      <p:sp>
        <p:nvSpPr>
          <p:cNvPr id="312" name="TextBox 311">
            <a:extLst>
              <a:ext uri="{FF2B5EF4-FFF2-40B4-BE49-F238E27FC236}">
                <a16:creationId xmlns:a16="http://schemas.microsoft.com/office/drawing/2014/main" id="{841981C2-375C-4CA4-937F-CBDEF5F06F65}"/>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MOTOR HOSE SIMULATION</a:t>
            </a:r>
            <a:endParaRPr lang="en-IN" b="1" dirty="0">
              <a:solidFill>
                <a:schemeClr val="bg1"/>
              </a:solidFill>
              <a:effectLst/>
            </a:endParaRPr>
          </a:p>
        </p:txBody>
      </p:sp>
    </p:spTree>
    <p:extLst>
      <p:ext uri="{BB962C8B-B14F-4D97-AF65-F5344CB8AC3E}">
        <p14:creationId xmlns:p14="http://schemas.microsoft.com/office/powerpoint/2010/main" val="23184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25"/>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34"/>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243"/>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266"/>
                                        </p:tgtEl>
                                        <p:attrNameLst>
                                          <p:attrName>r</p:attrName>
                                        </p:attrNameLst>
                                      </p:cBhvr>
                                    </p:animRot>
                                  </p:childTnLst>
                                </p:cTn>
                              </p:par>
                              <p:par>
                                <p:cTn id="13" presetID="10" presetClass="entr" presetSubtype="0" fill="hold" grpId="0" nodeType="with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fade">
                                      <p:cBhvr>
                                        <p:cTn id="1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B546E10-2C75-4CD6-93D9-62D64DFB71B8}"/>
              </a:ext>
            </a:extLst>
          </p:cNvPr>
          <p:cNvGrpSpPr/>
          <p:nvPr/>
        </p:nvGrpSpPr>
        <p:grpSpPr>
          <a:xfrm>
            <a:off x="-11643" y="1651734"/>
            <a:ext cx="7752870" cy="7926341"/>
            <a:chOff x="524077" y="1441349"/>
            <a:chExt cx="8240504" cy="8275660"/>
          </a:xfrm>
        </p:grpSpPr>
        <p:grpSp>
          <p:nvGrpSpPr>
            <p:cNvPr id="11" name="Group 10">
              <a:extLst>
                <a:ext uri="{FF2B5EF4-FFF2-40B4-BE49-F238E27FC236}">
                  <a16:creationId xmlns:a16="http://schemas.microsoft.com/office/drawing/2014/main" id="{1C25CDC4-9B66-47D3-98B5-A04776216B52}"/>
                </a:ext>
              </a:extLst>
            </p:cNvPr>
            <p:cNvGrpSpPr/>
            <p:nvPr/>
          </p:nvGrpSpPr>
          <p:grpSpPr>
            <a:xfrm>
              <a:off x="524077" y="1441349"/>
              <a:ext cx="8131975" cy="7840077"/>
              <a:chOff x="524077" y="1441349"/>
              <a:chExt cx="8131975" cy="7840077"/>
            </a:xfrm>
          </p:grpSpPr>
          <p:grpSp>
            <p:nvGrpSpPr>
              <p:cNvPr id="144" name="Group 143">
                <a:extLst>
                  <a:ext uri="{FF2B5EF4-FFF2-40B4-BE49-F238E27FC236}">
                    <a16:creationId xmlns:a16="http://schemas.microsoft.com/office/drawing/2014/main" id="{9CA10013-A830-477F-AB9B-B5A7879223B2}"/>
                  </a:ext>
                </a:extLst>
              </p:cNvPr>
              <p:cNvGrpSpPr/>
              <p:nvPr/>
            </p:nvGrpSpPr>
            <p:grpSpPr>
              <a:xfrm>
                <a:off x="524077" y="1441349"/>
                <a:ext cx="8131975" cy="7840077"/>
                <a:chOff x="7865195" y="855354"/>
                <a:chExt cx="3728450" cy="3765452"/>
              </a:xfrm>
              <a:solidFill>
                <a:schemeClr val="accent5"/>
              </a:solidFill>
            </p:grpSpPr>
            <p:sp>
              <p:nvSpPr>
                <p:cNvPr id="145" name="Oval 144">
                  <a:extLst>
                    <a:ext uri="{FF2B5EF4-FFF2-40B4-BE49-F238E27FC236}">
                      <a16:creationId xmlns:a16="http://schemas.microsoft.com/office/drawing/2014/main" id="{C2CA6348-BFF3-4D46-948E-9FD0B9DE1D11}"/>
                    </a:ext>
                  </a:extLst>
                </p:cNvPr>
                <p:cNvSpPr/>
                <p:nvPr/>
              </p:nvSpPr>
              <p:spPr>
                <a:xfrm>
                  <a:off x="7865195" y="855354"/>
                  <a:ext cx="3728450" cy="3765452"/>
                </a:xfrm>
                <a:prstGeom prst="ellipse">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FF464479-10D1-4D7A-A379-9E2D6A51E645}"/>
                    </a:ext>
                  </a:extLst>
                </p:cNvPr>
                <p:cNvSpPr/>
                <p:nvPr/>
              </p:nvSpPr>
              <p:spPr>
                <a:xfrm>
                  <a:off x="8073530" y="1025039"/>
                  <a:ext cx="3330458" cy="3369636"/>
                </a:xfrm>
                <a:prstGeom prst="ellipse">
                  <a:avLst/>
                </a:prstGeom>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grpSp>
            <p:nvGrpSpPr>
              <p:cNvPr id="147" name="Group 146">
                <a:extLst>
                  <a:ext uri="{FF2B5EF4-FFF2-40B4-BE49-F238E27FC236}">
                    <a16:creationId xmlns:a16="http://schemas.microsoft.com/office/drawing/2014/main" id="{96AAEFCC-5567-4D24-B39D-3FEA6DF09FE2}"/>
                  </a:ext>
                </a:extLst>
              </p:cNvPr>
              <p:cNvGrpSpPr/>
              <p:nvPr/>
            </p:nvGrpSpPr>
            <p:grpSpPr>
              <a:xfrm rot="21230101">
                <a:off x="975274" y="2885014"/>
                <a:ext cx="1962238" cy="1720568"/>
                <a:chOff x="4636390" y="876899"/>
                <a:chExt cx="1236794" cy="1267625"/>
              </a:xfrm>
              <a:solidFill>
                <a:schemeClr val="bg1"/>
              </a:solidFill>
            </p:grpSpPr>
            <p:sp>
              <p:nvSpPr>
                <p:cNvPr id="148" name="Block Arc 147">
                  <a:extLst>
                    <a:ext uri="{FF2B5EF4-FFF2-40B4-BE49-F238E27FC236}">
                      <a16:creationId xmlns:a16="http://schemas.microsoft.com/office/drawing/2014/main" id="{D9F122C0-54E8-4D25-AA65-9A93F3526B15}"/>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49" name="Group 148">
                  <a:extLst>
                    <a:ext uri="{FF2B5EF4-FFF2-40B4-BE49-F238E27FC236}">
                      <a16:creationId xmlns:a16="http://schemas.microsoft.com/office/drawing/2014/main" id="{1D41E88E-BCE3-4B53-A080-8F723762D426}"/>
                    </a:ext>
                  </a:extLst>
                </p:cNvPr>
                <p:cNvGrpSpPr/>
                <p:nvPr/>
              </p:nvGrpSpPr>
              <p:grpSpPr>
                <a:xfrm>
                  <a:off x="4636390" y="876899"/>
                  <a:ext cx="1236794" cy="1267625"/>
                  <a:chOff x="4636390" y="876899"/>
                  <a:chExt cx="1236794" cy="1267625"/>
                </a:xfrm>
                <a:grpFill/>
              </p:grpSpPr>
              <p:sp>
                <p:nvSpPr>
                  <p:cNvPr id="150" name="Oval 149">
                    <a:extLst>
                      <a:ext uri="{FF2B5EF4-FFF2-40B4-BE49-F238E27FC236}">
                        <a16:creationId xmlns:a16="http://schemas.microsoft.com/office/drawing/2014/main" id="{08A77FB2-8BC9-499B-9989-D32651F0B6F1}"/>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A93D0401-CAA2-440B-BCFB-F0A9D5BDCBFB}"/>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2" name="Block Arc 151">
                    <a:extLst>
                      <a:ext uri="{FF2B5EF4-FFF2-40B4-BE49-F238E27FC236}">
                        <a16:creationId xmlns:a16="http://schemas.microsoft.com/office/drawing/2014/main" id="{B8DA0846-A556-420B-ADEC-0C65CA5C20D5}"/>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3" name="Oval 152">
                    <a:extLst>
                      <a:ext uri="{FF2B5EF4-FFF2-40B4-BE49-F238E27FC236}">
                        <a16:creationId xmlns:a16="http://schemas.microsoft.com/office/drawing/2014/main" id="{F1236C54-E312-422E-B9E6-C801F67102F8}"/>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Oval 153">
                    <a:extLst>
                      <a:ext uri="{FF2B5EF4-FFF2-40B4-BE49-F238E27FC236}">
                        <a16:creationId xmlns:a16="http://schemas.microsoft.com/office/drawing/2014/main" id="{6764271C-20ED-4F9E-AEED-549F2F332F09}"/>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Block Arc 154">
                    <a:extLst>
                      <a:ext uri="{FF2B5EF4-FFF2-40B4-BE49-F238E27FC236}">
                        <a16:creationId xmlns:a16="http://schemas.microsoft.com/office/drawing/2014/main" id="{642C9374-9652-4660-8732-F158299820E0}"/>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6" name="Oval 155">
                    <a:extLst>
                      <a:ext uri="{FF2B5EF4-FFF2-40B4-BE49-F238E27FC236}">
                        <a16:creationId xmlns:a16="http://schemas.microsoft.com/office/drawing/2014/main" id="{4F0A0738-0E5E-4786-890D-0700298F069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156">
                    <a:extLst>
                      <a:ext uri="{FF2B5EF4-FFF2-40B4-BE49-F238E27FC236}">
                        <a16:creationId xmlns:a16="http://schemas.microsoft.com/office/drawing/2014/main" id="{E527FDAD-4316-489E-97C4-99AD7F01311C}"/>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58" name="Group 157">
                <a:extLst>
                  <a:ext uri="{FF2B5EF4-FFF2-40B4-BE49-F238E27FC236}">
                    <a16:creationId xmlns:a16="http://schemas.microsoft.com/office/drawing/2014/main" id="{51A04F3E-6E67-416A-B831-3001DA39E7DA}"/>
                  </a:ext>
                </a:extLst>
              </p:cNvPr>
              <p:cNvGrpSpPr/>
              <p:nvPr/>
            </p:nvGrpSpPr>
            <p:grpSpPr>
              <a:xfrm rot="18129565">
                <a:off x="950296" y="5523637"/>
                <a:ext cx="1678720" cy="2011154"/>
                <a:chOff x="4636390" y="876899"/>
                <a:chExt cx="1236794" cy="1267625"/>
              </a:xfrm>
              <a:solidFill>
                <a:schemeClr val="bg1"/>
              </a:solidFill>
            </p:grpSpPr>
            <p:sp>
              <p:nvSpPr>
                <p:cNvPr id="159" name="Block Arc 158">
                  <a:extLst>
                    <a:ext uri="{FF2B5EF4-FFF2-40B4-BE49-F238E27FC236}">
                      <a16:creationId xmlns:a16="http://schemas.microsoft.com/office/drawing/2014/main" id="{EC2D57AB-7FD2-4CD9-9C0B-D8CF798FD5EC}"/>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60" name="Group 159">
                  <a:extLst>
                    <a:ext uri="{FF2B5EF4-FFF2-40B4-BE49-F238E27FC236}">
                      <a16:creationId xmlns:a16="http://schemas.microsoft.com/office/drawing/2014/main" id="{C8516A23-CFA9-4AD0-9D6A-3CF586B98853}"/>
                    </a:ext>
                  </a:extLst>
                </p:cNvPr>
                <p:cNvGrpSpPr/>
                <p:nvPr/>
              </p:nvGrpSpPr>
              <p:grpSpPr>
                <a:xfrm>
                  <a:off x="4636390" y="876899"/>
                  <a:ext cx="1236794" cy="1267625"/>
                  <a:chOff x="4636390" y="876899"/>
                  <a:chExt cx="1236794" cy="1267625"/>
                </a:xfrm>
                <a:grpFill/>
              </p:grpSpPr>
              <p:sp>
                <p:nvSpPr>
                  <p:cNvPr id="161" name="Oval 160">
                    <a:extLst>
                      <a:ext uri="{FF2B5EF4-FFF2-40B4-BE49-F238E27FC236}">
                        <a16:creationId xmlns:a16="http://schemas.microsoft.com/office/drawing/2014/main" id="{F242E108-B3FD-4DB1-A885-4687AE636BAE}"/>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Oval 161">
                    <a:extLst>
                      <a:ext uri="{FF2B5EF4-FFF2-40B4-BE49-F238E27FC236}">
                        <a16:creationId xmlns:a16="http://schemas.microsoft.com/office/drawing/2014/main" id="{A00FF2B9-01AE-4559-9F23-C889F3F648F2}"/>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3" name="Block Arc 162">
                    <a:extLst>
                      <a:ext uri="{FF2B5EF4-FFF2-40B4-BE49-F238E27FC236}">
                        <a16:creationId xmlns:a16="http://schemas.microsoft.com/office/drawing/2014/main" id="{9894902B-C992-49A0-B95F-3A2D9E12FDDC}"/>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4" name="Oval 163">
                    <a:extLst>
                      <a:ext uri="{FF2B5EF4-FFF2-40B4-BE49-F238E27FC236}">
                        <a16:creationId xmlns:a16="http://schemas.microsoft.com/office/drawing/2014/main" id="{0E46DFCE-8D17-4299-886E-3AD6FE898344}"/>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Oval 164">
                    <a:extLst>
                      <a:ext uri="{FF2B5EF4-FFF2-40B4-BE49-F238E27FC236}">
                        <a16:creationId xmlns:a16="http://schemas.microsoft.com/office/drawing/2014/main" id="{493C5C69-3A4F-4CED-AF21-6BC919A2D9AB}"/>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Block Arc 165">
                    <a:extLst>
                      <a:ext uri="{FF2B5EF4-FFF2-40B4-BE49-F238E27FC236}">
                        <a16:creationId xmlns:a16="http://schemas.microsoft.com/office/drawing/2014/main" id="{DC056F97-53C8-4340-9F7D-0ED5C6DB3B47}"/>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7" name="Oval 166">
                    <a:extLst>
                      <a:ext uri="{FF2B5EF4-FFF2-40B4-BE49-F238E27FC236}">
                        <a16:creationId xmlns:a16="http://schemas.microsoft.com/office/drawing/2014/main" id="{1F184F66-4CE5-4C2D-B30F-EF4A7A0DCD19}"/>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7CD3D0BD-A649-4E65-9079-39B79CEBAC9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69" name="Group 168">
                <a:extLst>
                  <a:ext uri="{FF2B5EF4-FFF2-40B4-BE49-F238E27FC236}">
                    <a16:creationId xmlns:a16="http://schemas.microsoft.com/office/drawing/2014/main" id="{9E2A3EF8-077A-412B-A580-286B3D38457B}"/>
                  </a:ext>
                </a:extLst>
              </p:cNvPr>
              <p:cNvGrpSpPr/>
              <p:nvPr/>
            </p:nvGrpSpPr>
            <p:grpSpPr>
              <a:xfrm rot="3338599">
                <a:off x="3579324" y="1489320"/>
                <a:ext cx="1883660" cy="1792346"/>
                <a:chOff x="4636390" y="876899"/>
                <a:chExt cx="1236794" cy="1267625"/>
              </a:xfrm>
              <a:solidFill>
                <a:schemeClr val="bg1"/>
              </a:solidFill>
            </p:grpSpPr>
            <p:sp>
              <p:nvSpPr>
                <p:cNvPr id="170" name="Block Arc 169">
                  <a:extLst>
                    <a:ext uri="{FF2B5EF4-FFF2-40B4-BE49-F238E27FC236}">
                      <a16:creationId xmlns:a16="http://schemas.microsoft.com/office/drawing/2014/main" id="{65F9F4AB-61E7-44C9-BE32-FFD326516D9E}"/>
                    </a:ext>
                  </a:extLst>
                </p:cNvPr>
                <p:cNvSpPr/>
                <p:nvPr/>
              </p:nvSpPr>
              <p:spPr>
                <a:xfrm rot="18634491">
                  <a:off x="4685039" y="1333065"/>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71" name="Group 170">
                  <a:extLst>
                    <a:ext uri="{FF2B5EF4-FFF2-40B4-BE49-F238E27FC236}">
                      <a16:creationId xmlns:a16="http://schemas.microsoft.com/office/drawing/2014/main" id="{4177D5DF-D32C-48B6-A5EB-DBD1B227514A}"/>
                    </a:ext>
                  </a:extLst>
                </p:cNvPr>
                <p:cNvGrpSpPr/>
                <p:nvPr/>
              </p:nvGrpSpPr>
              <p:grpSpPr>
                <a:xfrm>
                  <a:off x="4636390" y="876899"/>
                  <a:ext cx="1236794" cy="1267625"/>
                  <a:chOff x="4636390" y="876899"/>
                  <a:chExt cx="1236794" cy="1267625"/>
                </a:xfrm>
                <a:grpFill/>
              </p:grpSpPr>
              <p:sp>
                <p:nvSpPr>
                  <p:cNvPr id="172" name="Oval 171">
                    <a:extLst>
                      <a:ext uri="{FF2B5EF4-FFF2-40B4-BE49-F238E27FC236}">
                        <a16:creationId xmlns:a16="http://schemas.microsoft.com/office/drawing/2014/main" id="{88CA67C5-1A00-4B7E-B45C-1CE03525D0F5}"/>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C3D741D4-8A44-45AE-9917-12F580A3DCC1}"/>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Block Arc 173">
                    <a:extLst>
                      <a:ext uri="{FF2B5EF4-FFF2-40B4-BE49-F238E27FC236}">
                        <a16:creationId xmlns:a16="http://schemas.microsoft.com/office/drawing/2014/main" id="{B184C343-9061-4B13-A7A5-78FB5A98CAFB}"/>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5" name="Oval 174">
                    <a:extLst>
                      <a:ext uri="{FF2B5EF4-FFF2-40B4-BE49-F238E27FC236}">
                        <a16:creationId xmlns:a16="http://schemas.microsoft.com/office/drawing/2014/main" id="{99C7C629-C2D4-488E-8F10-8B8B4F8A8FBB}"/>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Oval 175">
                    <a:extLst>
                      <a:ext uri="{FF2B5EF4-FFF2-40B4-BE49-F238E27FC236}">
                        <a16:creationId xmlns:a16="http://schemas.microsoft.com/office/drawing/2014/main" id="{E69A50D2-7800-41CC-8FE3-8B9C08EB552D}"/>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Block Arc 176">
                    <a:extLst>
                      <a:ext uri="{FF2B5EF4-FFF2-40B4-BE49-F238E27FC236}">
                        <a16:creationId xmlns:a16="http://schemas.microsoft.com/office/drawing/2014/main" id="{FB86187C-0C2B-442B-B69E-079DE4D59DBA}"/>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8" name="Oval 177">
                    <a:extLst>
                      <a:ext uri="{FF2B5EF4-FFF2-40B4-BE49-F238E27FC236}">
                        <a16:creationId xmlns:a16="http://schemas.microsoft.com/office/drawing/2014/main" id="{ED00146F-83D7-420E-B687-9C9A76242F3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Oval 178">
                    <a:extLst>
                      <a:ext uri="{FF2B5EF4-FFF2-40B4-BE49-F238E27FC236}">
                        <a16:creationId xmlns:a16="http://schemas.microsoft.com/office/drawing/2014/main" id="{414E5C20-A3F2-42DE-BA2A-02F303A97B17}"/>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0" name="Group 179">
                <a:extLst>
                  <a:ext uri="{FF2B5EF4-FFF2-40B4-BE49-F238E27FC236}">
                    <a16:creationId xmlns:a16="http://schemas.microsoft.com/office/drawing/2014/main" id="{0BAAD877-7B9F-4024-85E6-5B3BA952BFDF}"/>
                  </a:ext>
                </a:extLst>
              </p:cNvPr>
              <p:cNvGrpSpPr/>
              <p:nvPr/>
            </p:nvGrpSpPr>
            <p:grpSpPr>
              <a:xfrm rot="6353289">
                <a:off x="6312909" y="2576321"/>
                <a:ext cx="1678720" cy="2011156"/>
                <a:chOff x="4636390" y="876899"/>
                <a:chExt cx="1236794" cy="1267625"/>
              </a:xfrm>
              <a:solidFill>
                <a:schemeClr val="bg1"/>
              </a:solidFill>
            </p:grpSpPr>
            <p:sp>
              <p:nvSpPr>
                <p:cNvPr id="181" name="Block Arc 180">
                  <a:extLst>
                    <a:ext uri="{FF2B5EF4-FFF2-40B4-BE49-F238E27FC236}">
                      <a16:creationId xmlns:a16="http://schemas.microsoft.com/office/drawing/2014/main" id="{3295045B-DEE7-4E8B-8377-A149AF3F0B59}"/>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82" name="Group 181">
                  <a:extLst>
                    <a:ext uri="{FF2B5EF4-FFF2-40B4-BE49-F238E27FC236}">
                      <a16:creationId xmlns:a16="http://schemas.microsoft.com/office/drawing/2014/main" id="{97533C9C-455F-44B8-B58E-DF3E95D97A2A}"/>
                    </a:ext>
                  </a:extLst>
                </p:cNvPr>
                <p:cNvGrpSpPr/>
                <p:nvPr/>
              </p:nvGrpSpPr>
              <p:grpSpPr>
                <a:xfrm>
                  <a:off x="4636390" y="876899"/>
                  <a:ext cx="1236794" cy="1267625"/>
                  <a:chOff x="4636390" y="876899"/>
                  <a:chExt cx="1236794" cy="1267625"/>
                </a:xfrm>
                <a:grpFill/>
              </p:grpSpPr>
              <p:sp>
                <p:nvSpPr>
                  <p:cNvPr id="183" name="Oval 182">
                    <a:extLst>
                      <a:ext uri="{FF2B5EF4-FFF2-40B4-BE49-F238E27FC236}">
                        <a16:creationId xmlns:a16="http://schemas.microsoft.com/office/drawing/2014/main" id="{DA8744EC-BBA8-42A3-9B66-B1E0A080A2F3}"/>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Oval 183">
                    <a:extLst>
                      <a:ext uri="{FF2B5EF4-FFF2-40B4-BE49-F238E27FC236}">
                        <a16:creationId xmlns:a16="http://schemas.microsoft.com/office/drawing/2014/main" id="{D2830CEA-9F91-49CC-8834-6B07C28D1F16}"/>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5" name="Block Arc 184">
                    <a:extLst>
                      <a:ext uri="{FF2B5EF4-FFF2-40B4-BE49-F238E27FC236}">
                        <a16:creationId xmlns:a16="http://schemas.microsoft.com/office/drawing/2014/main" id="{DA3EDB5D-2210-4DE7-808A-224B19DF77B1}"/>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6" name="Oval 185">
                    <a:extLst>
                      <a:ext uri="{FF2B5EF4-FFF2-40B4-BE49-F238E27FC236}">
                        <a16:creationId xmlns:a16="http://schemas.microsoft.com/office/drawing/2014/main" id="{3E914D04-9FF0-4BA8-B352-58EC6E1D15F5}"/>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Oval 186">
                    <a:extLst>
                      <a:ext uri="{FF2B5EF4-FFF2-40B4-BE49-F238E27FC236}">
                        <a16:creationId xmlns:a16="http://schemas.microsoft.com/office/drawing/2014/main" id="{06962B45-47A1-4E80-B94F-617A985440DB}"/>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Block Arc 187">
                    <a:extLst>
                      <a:ext uri="{FF2B5EF4-FFF2-40B4-BE49-F238E27FC236}">
                        <a16:creationId xmlns:a16="http://schemas.microsoft.com/office/drawing/2014/main" id="{6DFD6CF2-0035-42D4-89B9-5829A1E4B81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9" name="Oval 188">
                    <a:extLst>
                      <a:ext uri="{FF2B5EF4-FFF2-40B4-BE49-F238E27FC236}">
                        <a16:creationId xmlns:a16="http://schemas.microsoft.com/office/drawing/2014/main" id="{3775E17E-ED3D-492B-B841-653B0241968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Oval 189">
                    <a:extLst>
                      <a:ext uri="{FF2B5EF4-FFF2-40B4-BE49-F238E27FC236}">
                        <a16:creationId xmlns:a16="http://schemas.microsoft.com/office/drawing/2014/main" id="{67C5A8B9-1E05-42CA-9D07-0C6633641251}"/>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1" name="Group 190">
                <a:extLst>
                  <a:ext uri="{FF2B5EF4-FFF2-40B4-BE49-F238E27FC236}">
                    <a16:creationId xmlns:a16="http://schemas.microsoft.com/office/drawing/2014/main" id="{3150E13C-56FC-4EFE-8786-BA1F441ABB72}"/>
                  </a:ext>
                </a:extLst>
              </p:cNvPr>
              <p:cNvGrpSpPr/>
              <p:nvPr/>
            </p:nvGrpSpPr>
            <p:grpSpPr>
              <a:xfrm rot="15325776">
                <a:off x="2937465" y="7312099"/>
                <a:ext cx="1678720" cy="2011154"/>
                <a:chOff x="4636390" y="876899"/>
                <a:chExt cx="1236794" cy="1267625"/>
              </a:xfrm>
              <a:solidFill>
                <a:schemeClr val="bg1"/>
              </a:solidFill>
            </p:grpSpPr>
            <p:sp>
              <p:nvSpPr>
                <p:cNvPr id="192" name="Block Arc 191">
                  <a:extLst>
                    <a:ext uri="{FF2B5EF4-FFF2-40B4-BE49-F238E27FC236}">
                      <a16:creationId xmlns:a16="http://schemas.microsoft.com/office/drawing/2014/main" id="{BFE54EBA-68CE-41D7-8ABF-36E41F55FEFA}"/>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93" name="Group 192">
                  <a:extLst>
                    <a:ext uri="{FF2B5EF4-FFF2-40B4-BE49-F238E27FC236}">
                      <a16:creationId xmlns:a16="http://schemas.microsoft.com/office/drawing/2014/main" id="{DF2D9C90-40D1-44B4-9CBF-ABAC96C54476}"/>
                    </a:ext>
                  </a:extLst>
                </p:cNvPr>
                <p:cNvGrpSpPr/>
                <p:nvPr/>
              </p:nvGrpSpPr>
              <p:grpSpPr>
                <a:xfrm>
                  <a:off x="4636390" y="876899"/>
                  <a:ext cx="1236794" cy="1267625"/>
                  <a:chOff x="4636390" y="876899"/>
                  <a:chExt cx="1236794" cy="1267625"/>
                </a:xfrm>
                <a:grpFill/>
              </p:grpSpPr>
              <p:sp>
                <p:nvSpPr>
                  <p:cNvPr id="194" name="Oval 193">
                    <a:extLst>
                      <a:ext uri="{FF2B5EF4-FFF2-40B4-BE49-F238E27FC236}">
                        <a16:creationId xmlns:a16="http://schemas.microsoft.com/office/drawing/2014/main" id="{642D7B6C-5805-4D69-960B-833677ECA5E3}"/>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Oval 194">
                    <a:extLst>
                      <a:ext uri="{FF2B5EF4-FFF2-40B4-BE49-F238E27FC236}">
                        <a16:creationId xmlns:a16="http://schemas.microsoft.com/office/drawing/2014/main" id="{2C19C8B7-C999-4628-AAEC-6EFF4A829A6A}"/>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6" name="Block Arc 195">
                    <a:extLst>
                      <a:ext uri="{FF2B5EF4-FFF2-40B4-BE49-F238E27FC236}">
                        <a16:creationId xmlns:a16="http://schemas.microsoft.com/office/drawing/2014/main" id="{98C445BE-3570-482F-A13D-1493796CB526}"/>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7" name="Oval 196">
                    <a:extLst>
                      <a:ext uri="{FF2B5EF4-FFF2-40B4-BE49-F238E27FC236}">
                        <a16:creationId xmlns:a16="http://schemas.microsoft.com/office/drawing/2014/main" id="{4C57A301-BB92-4971-B5FB-544DFE155523}"/>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Oval 197">
                    <a:extLst>
                      <a:ext uri="{FF2B5EF4-FFF2-40B4-BE49-F238E27FC236}">
                        <a16:creationId xmlns:a16="http://schemas.microsoft.com/office/drawing/2014/main" id="{5D784011-A8C9-4F19-906C-D75E53ACC58A}"/>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Block Arc 198">
                    <a:extLst>
                      <a:ext uri="{FF2B5EF4-FFF2-40B4-BE49-F238E27FC236}">
                        <a16:creationId xmlns:a16="http://schemas.microsoft.com/office/drawing/2014/main" id="{6301B6F0-0ECE-48FE-BE0C-F17C05C66DD0}"/>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0" name="Oval 199">
                    <a:extLst>
                      <a:ext uri="{FF2B5EF4-FFF2-40B4-BE49-F238E27FC236}">
                        <a16:creationId xmlns:a16="http://schemas.microsoft.com/office/drawing/2014/main" id="{943588F6-C44A-4B3B-BE9B-FA8890BACC98}"/>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Oval 200">
                    <a:extLst>
                      <a:ext uri="{FF2B5EF4-FFF2-40B4-BE49-F238E27FC236}">
                        <a16:creationId xmlns:a16="http://schemas.microsoft.com/office/drawing/2014/main" id="{73E9883C-0338-4D34-A7DF-0761CBB9AFEE}"/>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02" name="Group 201">
                <a:extLst>
                  <a:ext uri="{FF2B5EF4-FFF2-40B4-BE49-F238E27FC236}">
                    <a16:creationId xmlns:a16="http://schemas.microsoft.com/office/drawing/2014/main" id="{D501E9AB-4B16-4E60-9E0D-D35EDB01525A}"/>
                  </a:ext>
                </a:extLst>
              </p:cNvPr>
              <p:cNvGrpSpPr/>
              <p:nvPr/>
            </p:nvGrpSpPr>
            <p:grpSpPr>
              <a:xfrm rot="12233899">
                <a:off x="5170054" y="7260761"/>
                <a:ext cx="1962240" cy="1720568"/>
                <a:chOff x="4636390" y="876899"/>
                <a:chExt cx="1236794" cy="1267625"/>
              </a:xfrm>
              <a:solidFill>
                <a:schemeClr val="bg1"/>
              </a:solidFill>
            </p:grpSpPr>
            <p:sp>
              <p:nvSpPr>
                <p:cNvPr id="203" name="Block Arc 202">
                  <a:extLst>
                    <a:ext uri="{FF2B5EF4-FFF2-40B4-BE49-F238E27FC236}">
                      <a16:creationId xmlns:a16="http://schemas.microsoft.com/office/drawing/2014/main" id="{7F1B7E1A-51E7-4F3B-9621-78F31FD18E61}"/>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04" name="Group 203">
                  <a:extLst>
                    <a:ext uri="{FF2B5EF4-FFF2-40B4-BE49-F238E27FC236}">
                      <a16:creationId xmlns:a16="http://schemas.microsoft.com/office/drawing/2014/main" id="{1AECDECE-DD56-40B3-AD92-179703530B28}"/>
                    </a:ext>
                  </a:extLst>
                </p:cNvPr>
                <p:cNvGrpSpPr/>
                <p:nvPr/>
              </p:nvGrpSpPr>
              <p:grpSpPr>
                <a:xfrm>
                  <a:off x="4636390" y="876899"/>
                  <a:ext cx="1236794" cy="1267625"/>
                  <a:chOff x="4636390" y="876899"/>
                  <a:chExt cx="1236794" cy="1267625"/>
                </a:xfrm>
                <a:grpFill/>
              </p:grpSpPr>
              <p:sp>
                <p:nvSpPr>
                  <p:cNvPr id="205" name="Oval 204">
                    <a:extLst>
                      <a:ext uri="{FF2B5EF4-FFF2-40B4-BE49-F238E27FC236}">
                        <a16:creationId xmlns:a16="http://schemas.microsoft.com/office/drawing/2014/main" id="{B11A3B67-55DB-4983-97D9-AE3160D07968}"/>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Oval 205">
                    <a:extLst>
                      <a:ext uri="{FF2B5EF4-FFF2-40B4-BE49-F238E27FC236}">
                        <a16:creationId xmlns:a16="http://schemas.microsoft.com/office/drawing/2014/main" id="{2D6258DB-4DF2-40F6-AC95-4D90E53B1441}"/>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7" name="Block Arc 206">
                    <a:extLst>
                      <a:ext uri="{FF2B5EF4-FFF2-40B4-BE49-F238E27FC236}">
                        <a16:creationId xmlns:a16="http://schemas.microsoft.com/office/drawing/2014/main" id="{ADA2A155-4E95-4C02-A961-DF131131C9C5}"/>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8" name="Oval 207">
                    <a:extLst>
                      <a:ext uri="{FF2B5EF4-FFF2-40B4-BE49-F238E27FC236}">
                        <a16:creationId xmlns:a16="http://schemas.microsoft.com/office/drawing/2014/main" id="{5EF93D61-0C4E-4A40-BB36-3B48B50888B4}"/>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Oval 208">
                    <a:extLst>
                      <a:ext uri="{FF2B5EF4-FFF2-40B4-BE49-F238E27FC236}">
                        <a16:creationId xmlns:a16="http://schemas.microsoft.com/office/drawing/2014/main" id="{7BC17E68-9D91-488F-A864-2CE22DE7BA8E}"/>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Block Arc 209">
                    <a:extLst>
                      <a:ext uri="{FF2B5EF4-FFF2-40B4-BE49-F238E27FC236}">
                        <a16:creationId xmlns:a16="http://schemas.microsoft.com/office/drawing/2014/main" id="{CD96F5E8-1AEF-4244-8E46-2666DFDA5D71}"/>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1" name="Oval 210">
                    <a:extLst>
                      <a:ext uri="{FF2B5EF4-FFF2-40B4-BE49-F238E27FC236}">
                        <a16:creationId xmlns:a16="http://schemas.microsoft.com/office/drawing/2014/main" id="{8B478FE3-BD20-4697-A93A-E17F64E4FAC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Oval 211">
                    <a:extLst>
                      <a:ext uri="{FF2B5EF4-FFF2-40B4-BE49-F238E27FC236}">
                        <a16:creationId xmlns:a16="http://schemas.microsoft.com/office/drawing/2014/main" id="{018ADFFA-FA71-48E4-B993-866FB64F2F5D}"/>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13" name="Group 212">
                <a:extLst>
                  <a:ext uri="{FF2B5EF4-FFF2-40B4-BE49-F238E27FC236}">
                    <a16:creationId xmlns:a16="http://schemas.microsoft.com/office/drawing/2014/main" id="{266D6EAC-81CA-4CED-8502-2E097457EE8F}"/>
                  </a:ext>
                </a:extLst>
              </p:cNvPr>
              <p:cNvGrpSpPr/>
              <p:nvPr/>
            </p:nvGrpSpPr>
            <p:grpSpPr>
              <a:xfrm rot="9257733">
                <a:off x="6537543" y="5299982"/>
                <a:ext cx="1962238" cy="1720568"/>
                <a:chOff x="4636390" y="876899"/>
                <a:chExt cx="1236794" cy="1267625"/>
              </a:xfrm>
              <a:solidFill>
                <a:schemeClr val="bg1"/>
              </a:solidFill>
            </p:grpSpPr>
            <p:sp>
              <p:nvSpPr>
                <p:cNvPr id="214" name="Block Arc 213">
                  <a:extLst>
                    <a:ext uri="{FF2B5EF4-FFF2-40B4-BE49-F238E27FC236}">
                      <a16:creationId xmlns:a16="http://schemas.microsoft.com/office/drawing/2014/main" id="{DB712473-187B-4651-90D4-5F801AA86427}"/>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15" name="Group 214">
                  <a:extLst>
                    <a:ext uri="{FF2B5EF4-FFF2-40B4-BE49-F238E27FC236}">
                      <a16:creationId xmlns:a16="http://schemas.microsoft.com/office/drawing/2014/main" id="{12B96652-948F-4922-926D-BE765650CE0D}"/>
                    </a:ext>
                  </a:extLst>
                </p:cNvPr>
                <p:cNvGrpSpPr/>
                <p:nvPr/>
              </p:nvGrpSpPr>
              <p:grpSpPr>
                <a:xfrm>
                  <a:off x="4636390" y="876899"/>
                  <a:ext cx="1236794" cy="1267625"/>
                  <a:chOff x="4636390" y="876899"/>
                  <a:chExt cx="1236794" cy="1267625"/>
                </a:xfrm>
                <a:grpFill/>
              </p:grpSpPr>
              <p:sp>
                <p:nvSpPr>
                  <p:cNvPr id="216" name="Oval 215">
                    <a:extLst>
                      <a:ext uri="{FF2B5EF4-FFF2-40B4-BE49-F238E27FC236}">
                        <a16:creationId xmlns:a16="http://schemas.microsoft.com/office/drawing/2014/main" id="{F02A54DF-5AE0-45FA-AC00-B7DE61C79EE4}"/>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Oval 216">
                    <a:extLst>
                      <a:ext uri="{FF2B5EF4-FFF2-40B4-BE49-F238E27FC236}">
                        <a16:creationId xmlns:a16="http://schemas.microsoft.com/office/drawing/2014/main" id="{51CD3E1F-5F65-4EFC-A376-F87499B25EE3}"/>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8" name="Block Arc 217">
                    <a:extLst>
                      <a:ext uri="{FF2B5EF4-FFF2-40B4-BE49-F238E27FC236}">
                        <a16:creationId xmlns:a16="http://schemas.microsoft.com/office/drawing/2014/main" id="{A3D3B788-67D0-49E1-9ECA-F0B516206C3D}"/>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9" name="Oval 218">
                    <a:extLst>
                      <a:ext uri="{FF2B5EF4-FFF2-40B4-BE49-F238E27FC236}">
                        <a16:creationId xmlns:a16="http://schemas.microsoft.com/office/drawing/2014/main" id="{45B2F357-B8C1-4FB1-90D5-654F33FCBA7B}"/>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Oval 219">
                    <a:extLst>
                      <a:ext uri="{FF2B5EF4-FFF2-40B4-BE49-F238E27FC236}">
                        <a16:creationId xmlns:a16="http://schemas.microsoft.com/office/drawing/2014/main" id="{199A147D-ECB3-407D-9599-737913B40C3C}"/>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Block Arc 220">
                    <a:extLst>
                      <a:ext uri="{FF2B5EF4-FFF2-40B4-BE49-F238E27FC236}">
                        <a16:creationId xmlns:a16="http://schemas.microsoft.com/office/drawing/2014/main" id="{39C9D288-EEC7-4DDC-AC5F-88697EDD1DD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2" name="Oval 221">
                    <a:extLst>
                      <a:ext uri="{FF2B5EF4-FFF2-40B4-BE49-F238E27FC236}">
                        <a16:creationId xmlns:a16="http://schemas.microsoft.com/office/drawing/2014/main" id="{AD25EEFD-7C5F-4317-AE08-CA6DF2968AE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 name="Oval 222">
                    <a:extLst>
                      <a:ext uri="{FF2B5EF4-FFF2-40B4-BE49-F238E27FC236}">
                        <a16:creationId xmlns:a16="http://schemas.microsoft.com/office/drawing/2014/main" id="{77F7194B-4B48-427D-8689-638667AE072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347" name="Group 346">
              <a:extLst>
                <a:ext uri="{FF2B5EF4-FFF2-40B4-BE49-F238E27FC236}">
                  <a16:creationId xmlns:a16="http://schemas.microsoft.com/office/drawing/2014/main" id="{D6B96599-9849-415C-B67C-72E7384039EF}"/>
                </a:ext>
              </a:extLst>
            </p:cNvPr>
            <p:cNvGrpSpPr/>
            <p:nvPr/>
          </p:nvGrpSpPr>
          <p:grpSpPr>
            <a:xfrm rot="566857">
              <a:off x="1240504" y="2380386"/>
              <a:ext cx="1337226" cy="827696"/>
              <a:chOff x="4636390" y="876899"/>
              <a:chExt cx="1236794" cy="1267625"/>
            </a:xfrm>
            <a:solidFill>
              <a:schemeClr val="bg1"/>
            </a:solidFill>
          </p:grpSpPr>
          <p:sp>
            <p:nvSpPr>
              <p:cNvPr id="348" name="Block Arc 347">
                <a:extLst>
                  <a:ext uri="{FF2B5EF4-FFF2-40B4-BE49-F238E27FC236}">
                    <a16:creationId xmlns:a16="http://schemas.microsoft.com/office/drawing/2014/main" id="{B7973C4F-0D99-454F-B594-C4A546BDF09B}"/>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49" name="Group 348">
                <a:extLst>
                  <a:ext uri="{FF2B5EF4-FFF2-40B4-BE49-F238E27FC236}">
                    <a16:creationId xmlns:a16="http://schemas.microsoft.com/office/drawing/2014/main" id="{A09F6F68-BEF6-46C4-99C8-ABDBC435D5BE}"/>
                  </a:ext>
                </a:extLst>
              </p:cNvPr>
              <p:cNvGrpSpPr/>
              <p:nvPr/>
            </p:nvGrpSpPr>
            <p:grpSpPr>
              <a:xfrm>
                <a:off x="4636390" y="876899"/>
                <a:ext cx="1236794" cy="1267625"/>
                <a:chOff x="4636390" y="876899"/>
                <a:chExt cx="1236794" cy="1267625"/>
              </a:xfrm>
              <a:grpFill/>
            </p:grpSpPr>
            <p:sp>
              <p:nvSpPr>
                <p:cNvPr id="350" name="Oval 349">
                  <a:extLst>
                    <a:ext uri="{FF2B5EF4-FFF2-40B4-BE49-F238E27FC236}">
                      <a16:creationId xmlns:a16="http://schemas.microsoft.com/office/drawing/2014/main" id="{FA002F3D-D7F5-4AD8-96B8-EB77D4337EE5}"/>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1" name="Oval 350">
                  <a:extLst>
                    <a:ext uri="{FF2B5EF4-FFF2-40B4-BE49-F238E27FC236}">
                      <a16:creationId xmlns:a16="http://schemas.microsoft.com/office/drawing/2014/main" id="{E3BB21F3-54E0-47CB-888F-1523BF9CA720}"/>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2" name="Block Arc 351">
                  <a:extLst>
                    <a:ext uri="{FF2B5EF4-FFF2-40B4-BE49-F238E27FC236}">
                      <a16:creationId xmlns:a16="http://schemas.microsoft.com/office/drawing/2014/main" id="{D222A119-1BB8-427E-BA67-9D6BA539C249}"/>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3" name="Oval 352">
                  <a:extLst>
                    <a:ext uri="{FF2B5EF4-FFF2-40B4-BE49-F238E27FC236}">
                      <a16:creationId xmlns:a16="http://schemas.microsoft.com/office/drawing/2014/main" id="{6A7AF264-1E4B-49A2-AA41-BBE39288701C}"/>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4" name="Oval 353">
                  <a:extLst>
                    <a:ext uri="{FF2B5EF4-FFF2-40B4-BE49-F238E27FC236}">
                      <a16:creationId xmlns:a16="http://schemas.microsoft.com/office/drawing/2014/main" id="{F7DF5132-2841-4070-92BC-583DF8A2256D}"/>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5" name="Block Arc 354">
                  <a:extLst>
                    <a:ext uri="{FF2B5EF4-FFF2-40B4-BE49-F238E27FC236}">
                      <a16:creationId xmlns:a16="http://schemas.microsoft.com/office/drawing/2014/main" id="{94911135-AB6D-42C4-B4AF-3D69B9F1CE66}"/>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6" name="Oval 355">
                  <a:extLst>
                    <a:ext uri="{FF2B5EF4-FFF2-40B4-BE49-F238E27FC236}">
                      <a16:creationId xmlns:a16="http://schemas.microsoft.com/office/drawing/2014/main" id="{5C32668B-B2C7-4234-B0AE-89F109D2305D}"/>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7" name="Oval 356">
                  <a:extLst>
                    <a:ext uri="{FF2B5EF4-FFF2-40B4-BE49-F238E27FC236}">
                      <a16:creationId xmlns:a16="http://schemas.microsoft.com/office/drawing/2014/main" id="{9F8D8A16-104E-469B-8E21-A48016D9E93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58" name="Group 357">
              <a:extLst>
                <a:ext uri="{FF2B5EF4-FFF2-40B4-BE49-F238E27FC236}">
                  <a16:creationId xmlns:a16="http://schemas.microsoft.com/office/drawing/2014/main" id="{EAAD76BD-DD72-4E8F-8F7F-2A14F7F5DDFB}"/>
                </a:ext>
              </a:extLst>
            </p:cNvPr>
            <p:cNvGrpSpPr/>
            <p:nvPr/>
          </p:nvGrpSpPr>
          <p:grpSpPr>
            <a:xfrm rot="16200000">
              <a:off x="1487274" y="7393616"/>
              <a:ext cx="1144014" cy="967486"/>
              <a:chOff x="4636390" y="876899"/>
              <a:chExt cx="1236794" cy="1267625"/>
            </a:xfrm>
            <a:solidFill>
              <a:schemeClr val="bg1"/>
            </a:solidFill>
          </p:grpSpPr>
          <p:sp>
            <p:nvSpPr>
              <p:cNvPr id="359" name="Block Arc 358">
                <a:extLst>
                  <a:ext uri="{FF2B5EF4-FFF2-40B4-BE49-F238E27FC236}">
                    <a16:creationId xmlns:a16="http://schemas.microsoft.com/office/drawing/2014/main" id="{10852399-6998-469A-80D4-17CE42115F2D}"/>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60" name="Group 359">
                <a:extLst>
                  <a:ext uri="{FF2B5EF4-FFF2-40B4-BE49-F238E27FC236}">
                    <a16:creationId xmlns:a16="http://schemas.microsoft.com/office/drawing/2014/main" id="{551966DF-5B81-4C36-ADB4-AD2610DFC0C9}"/>
                  </a:ext>
                </a:extLst>
              </p:cNvPr>
              <p:cNvGrpSpPr/>
              <p:nvPr/>
            </p:nvGrpSpPr>
            <p:grpSpPr>
              <a:xfrm>
                <a:off x="4636390" y="876899"/>
                <a:ext cx="1236794" cy="1267625"/>
                <a:chOff x="4636390" y="876899"/>
                <a:chExt cx="1236794" cy="1267625"/>
              </a:xfrm>
              <a:grpFill/>
            </p:grpSpPr>
            <p:sp>
              <p:nvSpPr>
                <p:cNvPr id="361" name="Oval 360">
                  <a:extLst>
                    <a:ext uri="{FF2B5EF4-FFF2-40B4-BE49-F238E27FC236}">
                      <a16:creationId xmlns:a16="http://schemas.microsoft.com/office/drawing/2014/main" id="{78AF340F-8AFF-4DD1-9A8A-7B3F52D7AD3B}"/>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2" name="Oval 361">
                  <a:extLst>
                    <a:ext uri="{FF2B5EF4-FFF2-40B4-BE49-F238E27FC236}">
                      <a16:creationId xmlns:a16="http://schemas.microsoft.com/office/drawing/2014/main" id="{6CF47095-DB6A-4ECC-BE7B-34D062B029A2}"/>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3" name="Block Arc 362">
                  <a:extLst>
                    <a:ext uri="{FF2B5EF4-FFF2-40B4-BE49-F238E27FC236}">
                      <a16:creationId xmlns:a16="http://schemas.microsoft.com/office/drawing/2014/main" id="{435BB21B-1B16-4951-8D2F-EB9FE9F55BC2}"/>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4" name="Oval 363">
                  <a:extLst>
                    <a:ext uri="{FF2B5EF4-FFF2-40B4-BE49-F238E27FC236}">
                      <a16:creationId xmlns:a16="http://schemas.microsoft.com/office/drawing/2014/main" id="{26125B72-7DCF-4547-8F8B-C633932E70A6}"/>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5" name="Oval 364">
                  <a:extLst>
                    <a:ext uri="{FF2B5EF4-FFF2-40B4-BE49-F238E27FC236}">
                      <a16:creationId xmlns:a16="http://schemas.microsoft.com/office/drawing/2014/main" id="{D3D1CC84-01A6-496F-A7F2-1EC6AB2841C3}"/>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6" name="Block Arc 365">
                  <a:extLst>
                    <a:ext uri="{FF2B5EF4-FFF2-40B4-BE49-F238E27FC236}">
                      <a16:creationId xmlns:a16="http://schemas.microsoft.com/office/drawing/2014/main" id="{B66C8056-0A9E-470B-81B6-7D9132D0BA2A}"/>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7" name="Oval 366">
                  <a:extLst>
                    <a:ext uri="{FF2B5EF4-FFF2-40B4-BE49-F238E27FC236}">
                      <a16:creationId xmlns:a16="http://schemas.microsoft.com/office/drawing/2014/main" id="{5E6FC019-4F4A-4706-BAC2-675FE05DFE19}"/>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8" name="Oval 367">
                  <a:extLst>
                    <a:ext uri="{FF2B5EF4-FFF2-40B4-BE49-F238E27FC236}">
                      <a16:creationId xmlns:a16="http://schemas.microsoft.com/office/drawing/2014/main" id="{0BC4BE89-E07D-4C4F-BC39-24A79E79ABD5}"/>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69" name="Group 368">
              <a:extLst>
                <a:ext uri="{FF2B5EF4-FFF2-40B4-BE49-F238E27FC236}">
                  <a16:creationId xmlns:a16="http://schemas.microsoft.com/office/drawing/2014/main" id="{9590E805-14D6-466F-B4E4-99E2397E41BA}"/>
                </a:ext>
              </a:extLst>
            </p:cNvPr>
            <p:cNvGrpSpPr/>
            <p:nvPr/>
          </p:nvGrpSpPr>
          <p:grpSpPr>
            <a:xfrm rot="4275355">
              <a:off x="5533453" y="1423079"/>
              <a:ext cx="906154" cy="1221448"/>
              <a:chOff x="4636390" y="876899"/>
              <a:chExt cx="1236794" cy="1267625"/>
            </a:xfrm>
            <a:solidFill>
              <a:schemeClr val="bg1"/>
            </a:solidFill>
          </p:grpSpPr>
          <p:sp>
            <p:nvSpPr>
              <p:cNvPr id="370" name="Block Arc 369">
                <a:extLst>
                  <a:ext uri="{FF2B5EF4-FFF2-40B4-BE49-F238E27FC236}">
                    <a16:creationId xmlns:a16="http://schemas.microsoft.com/office/drawing/2014/main" id="{610D8705-69CE-493B-8C0E-FDAE950F6DD9}"/>
                  </a:ext>
                </a:extLst>
              </p:cNvPr>
              <p:cNvSpPr/>
              <p:nvPr/>
            </p:nvSpPr>
            <p:spPr>
              <a:xfrm rot="18634491">
                <a:off x="4685039" y="1333065"/>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71" name="Group 370">
                <a:extLst>
                  <a:ext uri="{FF2B5EF4-FFF2-40B4-BE49-F238E27FC236}">
                    <a16:creationId xmlns:a16="http://schemas.microsoft.com/office/drawing/2014/main" id="{D201C4B0-1B24-42C5-9A9D-A22D19B2FD7D}"/>
                  </a:ext>
                </a:extLst>
              </p:cNvPr>
              <p:cNvGrpSpPr/>
              <p:nvPr/>
            </p:nvGrpSpPr>
            <p:grpSpPr>
              <a:xfrm>
                <a:off x="4636390" y="876899"/>
                <a:ext cx="1236794" cy="1267625"/>
                <a:chOff x="4636390" y="876899"/>
                <a:chExt cx="1236794" cy="1267625"/>
              </a:xfrm>
              <a:grpFill/>
            </p:grpSpPr>
            <p:sp>
              <p:nvSpPr>
                <p:cNvPr id="372" name="Oval 371">
                  <a:extLst>
                    <a:ext uri="{FF2B5EF4-FFF2-40B4-BE49-F238E27FC236}">
                      <a16:creationId xmlns:a16="http://schemas.microsoft.com/office/drawing/2014/main" id="{C9FF3F0A-5A4F-444D-AAA3-DD3E60D162DD}"/>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3" name="Oval 372">
                  <a:extLst>
                    <a:ext uri="{FF2B5EF4-FFF2-40B4-BE49-F238E27FC236}">
                      <a16:creationId xmlns:a16="http://schemas.microsoft.com/office/drawing/2014/main" id="{D9581E7C-AB1B-46F0-9E1E-171ADB1F026A}"/>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4" name="Block Arc 373">
                  <a:extLst>
                    <a:ext uri="{FF2B5EF4-FFF2-40B4-BE49-F238E27FC236}">
                      <a16:creationId xmlns:a16="http://schemas.microsoft.com/office/drawing/2014/main" id="{30D7A907-C000-439D-983F-5BFAF411E3E2}"/>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5" name="Oval 374">
                  <a:extLst>
                    <a:ext uri="{FF2B5EF4-FFF2-40B4-BE49-F238E27FC236}">
                      <a16:creationId xmlns:a16="http://schemas.microsoft.com/office/drawing/2014/main" id="{A73CEC9A-C787-44EA-8B94-9FCEF434B829}"/>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6" name="Oval 375">
                  <a:extLst>
                    <a:ext uri="{FF2B5EF4-FFF2-40B4-BE49-F238E27FC236}">
                      <a16:creationId xmlns:a16="http://schemas.microsoft.com/office/drawing/2014/main" id="{D87BEAD7-9C0E-414C-BDD4-2035B38CBB8E}"/>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7" name="Block Arc 376">
                  <a:extLst>
                    <a:ext uri="{FF2B5EF4-FFF2-40B4-BE49-F238E27FC236}">
                      <a16:creationId xmlns:a16="http://schemas.microsoft.com/office/drawing/2014/main" id="{A7B8D239-F532-40AA-9D14-3844F2DE8D7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8" name="Oval 377">
                  <a:extLst>
                    <a:ext uri="{FF2B5EF4-FFF2-40B4-BE49-F238E27FC236}">
                      <a16:creationId xmlns:a16="http://schemas.microsoft.com/office/drawing/2014/main" id="{B3A541F8-4125-4A9D-93D6-118F08569B3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9" name="Oval 378">
                  <a:extLst>
                    <a:ext uri="{FF2B5EF4-FFF2-40B4-BE49-F238E27FC236}">
                      <a16:creationId xmlns:a16="http://schemas.microsoft.com/office/drawing/2014/main" id="{DB8F0F36-BCED-4468-B635-4498F5129243}"/>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0" name="Group 379">
              <a:extLst>
                <a:ext uri="{FF2B5EF4-FFF2-40B4-BE49-F238E27FC236}">
                  <a16:creationId xmlns:a16="http://schemas.microsoft.com/office/drawing/2014/main" id="{71B8936D-6094-428D-95B3-7BF2B23E5386}"/>
                </a:ext>
              </a:extLst>
            </p:cNvPr>
            <p:cNvGrpSpPr/>
            <p:nvPr/>
          </p:nvGrpSpPr>
          <p:grpSpPr>
            <a:xfrm rot="6389426">
              <a:off x="6943676" y="2746465"/>
              <a:ext cx="1144014" cy="967488"/>
              <a:chOff x="4636390" y="876899"/>
              <a:chExt cx="1236794" cy="1267625"/>
            </a:xfrm>
            <a:solidFill>
              <a:schemeClr val="bg1"/>
            </a:solidFill>
          </p:grpSpPr>
          <p:sp>
            <p:nvSpPr>
              <p:cNvPr id="381" name="Block Arc 380">
                <a:extLst>
                  <a:ext uri="{FF2B5EF4-FFF2-40B4-BE49-F238E27FC236}">
                    <a16:creationId xmlns:a16="http://schemas.microsoft.com/office/drawing/2014/main" id="{4DF2B83E-D9BE-4A22-821C-15D6E9F2052E}"/>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82" name="Group 381">
                <a:extLst>
                  <a:ext uri="{FF2B5EF4-FFF2-40B4-BE49-F238E27FC236}">
                    <a16:creationId xmlns:a16="http://schemas.microsoft.com/office/drawing/2014/main" id="{744A3E32-3688-4C8C-8DEF-0310C877E65F}"/>
                  </a:ext>
                </a:extLst>
              </p:cNvPr>
              <p:cNvGrpSpPr/>
              <p:nvPr/>
            </p:nvGrpSpPr>
            <p:grpSpPr>
              <a:xfrm>
                <a:off x="4636390" y="876899"/>
                <a:ext cx="1236794" cy="1267625"/>
                <a:chOff x="4636390" y="876899"/>
                <a:chExt cx="1236794" cy="1267625"/>
              </a:xfrm>
              <a:grpFill/>
            </p:grpSpPr>
            <p:sp>
              <p:nvSpPr>
                <p:cNvPr id="383" name="Oval 382">
                  <a:extLst>
                    <a:ext uri="{FF2B5EF4-FFF2-40B4-BE49-F238E27FC236}">
                      <a16:creationId xmlns:a16="http://schemas.microsoft.com/office/drawing/2014/main" id="{A34292A2-8918-4986-8FC5-7BD98270D0E5}"/>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4" name="Oval 383">
                  <a:extLst>
                    <a:ext uri="{FF2B5EF4-FFF2-40B4-BE49-F238E27FC236}">
                      <a16:creationId xmlns:a16="http://schemas.microsoft.com/office/drawing/2014/main" id="{1FCADC2A-759C-4FA0-A7D3-D8DC7AC634B9}"/>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5" name="Block Arc 384">
                  <a:extLst>
                    <a:ext uri="{FF2B5EF4-FFF2-40B4-BE49-F238E27FC236}">
                      <a16:creationId xmlns:a16="http://schemas.microsoft.com/office/drawing/2014/main" id="{0484EEBA-E16A-477B-890C-E428972CAA86}"/>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6" name="Oval 385">
                  <a:extLst>
                    <a:ext uri="{FF2B5EF4-FFF2-40B4-BE49-F238E27FC236}">
                      <a16:creationId xmlns:a16="http://schemas.microsoft.com/office/drawing/2014/main" id="{3960E22C-C3B1-47B2-A575-0BB64D347739}"/>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7" name="Oval 386">
                  <a:extLst>
                    <a:ext uri="{FF2B5EF4-FFF2-40B4-BE49-F238E27FC236}">
                      <a16:creationId xmlns:a16="http://schemas.microsoft.com/office/drawing/2014/main" id="{4E91EB34-0DD1-40B2-AEFF-1C670EEF39BF}"/>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8" name="Block Arc 387">
                  <a:extLst>
                    <a:ext uri="{FF2B5EF4-FFF2-40B4-BE49-F238E27FC236}">
                      <a16:creationId xmlns:a16="http://schemas.microsoft.com/office/drawing/2014/main" id="{BE1C1ABE-7D76-4195-AF84-E75976FF234A}"/>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9" name="Oval 388">
                  <a:extLst>
                    <a:ext uri="{FF2B5EF4-FFF2-40B4-BE49-F238E27FC236}">
                      <a16:creationId xmlns:a16="http://schemas.microsoft.com/office/drawing/2014/main" id="{EA0B7206-4C4D-46C0-9950-A5ED33ADDFE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0" name="Oval 389">
                  <a:extLst>
                    <a:ext uri="{FF2B5EF4-FFF2-40B4-BE49-F238E27FC236}">
                      <a16:creationId xmlns:a16="http://schemas.microsoft.com/office/drawing/2014/main" id="{14EA2033-5212-4D34-ABB1-3D355F3CF6CA}"/>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91" name="Group 390">
              <a:extLst>
                <a:ext uri="{FF2B5EF4-FFF2-40B4-BE49-F238E27FC236}">
                  <a16:creationId xmlns:a16="http://schemas.microsoft.com/office/drawing/2014/main" id="{74BC97C9-BDED-4D30-8E0B-EB8486198EF7}"/>
                </a:ext>
              </a:extLst>
            </p:cNvPr>
            <p:cNvGrpSpPr/>
            <p:nvPr/>
          </p:nvGrpSpPr>
          <p:grpSpPr>
            <a:xfrm rot="12582937">
              <a:off x="4909780" y="8346447"/>
              <a:ext cx="807566" cy="1370562"/>
              <a:chOff x="4636390" y="876899"/>
              <a:chExt cx="1236794" cy="1267625"/>
            </a:xfrm>
            <a:solidFill>
              <a:schemeClr val="bg1"/>
            </a:solidFill>
          </p:grpSpPr>
          <p:sp>
            <p:nvSpPr>
              <p:cNvPr id="392" name="Block Arc 391">
                <a:extLst>
                  <a:ext uri="{FF2B5EF4-FFF2-40B4-BE49-F238E27FC236}">
                    <a16:creationId xmlns:a16="http://schemas.microsoft.com/office/drawing/2014/main" id="{5EC9AC64-8685-412F-92F3-56D74D63B2E6}"/>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93" name="Group 392">
                <a:extLst>
                  <a:ext uri="{FF2B5EF4-FFF2-40B4-BE49-F238E27FC236}">
                    <a16:creationId xmlns:a16="http://schemas.microsoft.com/office/drawing/2014/main" id="{ACC3D485-3BF3-4EA1-9009-C5C65DC3266D}"/>
                  </a:ext>
                </a:extLst>
              </p:cNvPr>
              <p:cNvGrpSpPr/>
              <p:nvPr/>
            </p:nvGrpSpPr>
            <p:grpSpPr>
              <a:xfrm>
                <a:off x="4636390" y="876899"/>
                <a:ext cx="1236794" cy="1267625"/>
                <a:chOff x="4636390" y="876899"/>
                <a:chExt cx="1236794" cy="1267625"/>
              </a:xfrm>
              <a:grpFill/>
            </p:grpSpPr>
            <p:sp>
              <p:nvSpPr>
                <p:cNvPr id="394" name="Oval 393">
                  <a:extLst>
                    <a:ext uri="{FF2B5EF4-FFF2-40B4-BE49-F238E27FC236}">
                      <a16:creationId xmlns:a16="http://schemas.microsoft.com/office/drawing/2014/main" id="{6BE6F46C-91C6-4DFB-968E-6086DB3FF54C}"/>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5" name="Oval 394">
                  <a:extLst>
                    <a:ext uri="{FF2B5EF4-FFF2-40B4-BE49-F238E27FC236}">
                      <a16:creationId xmlns:a16="http://schemas.microsoft.com/office/drawing/2014/main" id="{4589922A-735F-49AA-A757-AD33C0DB5CF5}"/>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6" name="Block Arc 395">
                  <a:extLst>
                    <a:ext uri="{FF2B5EF4-FFF2-40B4-BE49-F238E27FC236}">
                      <a16:creationId xmlns:a16="http://schemas.microsoft.com/office/drawing/2014/main" id="{5EBD9C09-78D4-4673-A26A-B94656F498C3}"/>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7" name="Oval 396">
                  <a:extLst>
                    <a:ext uri="{FF2B5EF4-FFF2-40B4-BE49-F238E27FC236}">
                      <a16:creationId xmlns:a16="http://schemas.microsoft.com/office/drawing/2014/main" id="{DFB6BB19-23B8-49CA-AA67-4B97310FB91F}"/>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8" name="Oval 397">
                  <a:extLst>
                    <a:ext uri="{FF2B5EF4-FFF2-40B4-BE49-F238E27FC236}">
                      <a16:creationId xmlns:a16="http://schemas.microsoft.com/office/drawing/2014/main" id="{10CEDE73-DCA3-4D0A-A0D5-89D17445BC3D}"/>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9" name="Block Arc 398">
                  <a:extLst>
                    <a:ext uri="{FF2B5EF4-FFF2-40B4-BE49-F238E27FC236}">
                      <a16:creationId xmlns:a16="http://schemas.microsoft.com/office/drawing/2014/main" id="{ACF2D5FB-BFAF-49A5-80A9-3F68DC698D43}"/>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0" name="Oval 399">
                  <a:extLst>
                    <a:ext uri="{FF2B5EF4-FFF2-40B4-BE49-F238E27FC236}">
                      <a16:creationId xmlns:a16="http://schemas.microsoft.com/office/drawing/2014/main" id="{8B7C1EB1-CDA0-4EB8-B92A-29B35075C228}"/>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1" name="Oval 400">
                  <a:extLst>
                    <a:ext uri="{FF2B5EF4-FFF2-40B4-BE49-F238E27FC236}">
                      <a16:creationId xmlns:a16="http://schemas.microsoft.com/office/drawing/2014/main" id="{FA71D82E-8BFD-4093-AF4C-5B56A763A21D}"/>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02" name="Group 401">
              <a:extLst>
                <a:ext uri="{FF2B5EF4-FFF2-40B4-BE49-F238E27FC236}">
                  <a16:creationId xmlns:a16="http://schemas.microsoft.com/office/drawing/2014/main" id="{403674D8-C69D-42DC-B28E-CFB41F7A6D7A}"/>
                </a:ext>
              </a:extLst>
            </p:cNvPr>
            <p:cNvGrpSpPr/>
            <p:nvPr/>
          </p:nvGrpSpPr>
          <p:grpSpPr>
            <a:xfrm rot="11016242">
              <a:off x="7144572" y="7183088"/>
              <a:ext cx="943956" cy="1172534"/>
              <a:chOff x="4636390" y="876899"/>
              <a:chExt cx="1236794" cy="1267625"/>
            </a:xfrm>
            <a:solidFill>
              <a:schemeClr val="bg1"/>
            </a:solidFill>
          </p:grpSpPr>
          <p:sp>
            <p:nvSpPr>
              <p:cNvPr id="403" name="Block Arc 402">
                <a:extLst>
                  <a:ext uri="{FF2B5EF4-FFF2-40B4-BE49-F238E27FC236}">
                    <a16:creationId xmlns:a16="http://schemas.microsoft.com/office/drawing/2014/main" id="{E3752107-4D25-4CA1-825C-8C70190FDFA4}"/>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404" name="Group 403">
                <a:extLst>
                  <a:ext uri="{FF2B5EF4-FFF2-40B4-BE49-F238E27FC236}">
                    <a16:creationId xmlns:a16="http://schemas.microsoft.com/office/drawing/2014/main" id="{EB0BFB42-51F9-49CE-B50B-69B8A971847D}"/>
                  </a:ext>
                </a:extLst>
              </p:cNvPr>
              <p:cNvGrpSpPr/>
              <p:nvPr/>
            </p:nvGrpSpPr>
            <p:grpSpPr>
              <a:xfrm>
                <a:off x="4636390" y="876899"/>
                <a:ext cx="1236794" cy="1267625"/>
                <a:chOff x="4636390" y="876899"/>
                <a:chExt cx="1236794" cy="1267625"/>
              </a:xfrm>
              <a:grpFill/>
            </p:grpSpPr>
            <p:sp>
              <p:nvSpPr>
                <p:cNvPr id="405" name="Oval 404">
                  <a:extLst>
                    <a:ext uri="{FF2B5EF4-FFF2-40B4-BE49-F238E27FC236}">
                      <a16:creationId xmlns:a16="http://schemas.microsoft.com/office/drawing/2014/main" id="{06B4AF52-9765-4585-B517-3FD2E1FAA1DC}"/>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6" name="Oval 405">
                  <a:extLst>
                    <a:ext uri="{FF2B5EF4-FFF2-40B4-BE49-F238E27FC236}">
                      <a16:creationId xmlns:a16="http://schemas.microsoft.com/office/drawing/2014/main" id="{57BBFDC3-5888-46C8-B924-A2E28F58C62F}"/>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7" name="Block Arc 406">
                  <a:extLst>
                    <a:ext uri="{FF2B5EF4-FFF2-40B4-BE49-F238E27FC236}">
                      <a16:creationId xmlns:a16="http://schemas.microsoft.com/office/drawing/2014/main" id="{2864BA6A-F299-41C6-A0EE-92B38B329C5D}"/>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8" name="Oval 407">
                  <a:extLst>
                    <a:ext uri="{FF2B5EF4-FFF2-40B4-BE49-F238E27FC236}">
                      <a16:creationId xmlns:a16="http://schemas.microsoft.com/office/drawing/2014/main" id="{950B09CA-5946-4045-8A34-336C8671DAA6}"/>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9" name="Oval 408">
                  <a:extLst>
                    <a:ext uri="{FF2B5EF4-FFF2-40B4-BE49-F238E27FC236}">
                      <a16:creationId xmlns:a16="http://schemas.microsoft.com/office/drawing/2014/main" id="{F1DDA5B2-3D46-4D0F-877B-5ED2E852B506}"/>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0" name="Block Arc 409">
                  <a:extLst>
                    <a:ext uri="{FF2B5EF4-FFF2-40B4-BE49-F238E27FC236}">
                      <a16:creationId xmlns:a16="http://schemas.microsoft.com/office/drawing/2014/main" id="{42F74D31-4DA4-4CCF-8ECB-98B2B29219A1}"/>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11" name="Oval 410">
                  <a:extLst>
                    <a:ext uri="{FF2B5EF4-FFF2-40B4-BE49-F238E27FC236}">
                      <a16:creationId xmlns:a16="http://schemas.microsoft.com/office/drawing/2014/main" id="{81427452-66CB-4DA7-BB6A-0DFB073C868D}"/>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2" name="Oval 411">
                  <a:extLst>
                    <a:ext uri="{FF2B5EF4-FFF2-40B4-BE49-F238E27FC236}">
                      <a16:creationId xmlns:a16="http://schemas.microsoft.com/office/drawing/2014/main" id="{1927E3A1-E9AE-4C6A-9E0F-2B4130FDF51B}"/>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13" name="Group 412">
              <a:extLst>
                <a:ext uri="{FF2B5EF4-FFF2-40B4-BE49-F238E27FC236}">
                  <a16:creationId xmlns:a16="http://schemas.microsoft.com/office/drawing/2014/main" id="{33AEDA07-6B0C-4ECD-A2AB-86C075AE6285}"/>
                </a:ext>
              </a:extLst>
            </p:cNvPr>
            <p:cNvGrpSpPr/>
            <p:nvPr/>
          </p:nvGrpSpPr>
          <p:grpSpPr>
            <a:xfrm rot="10194489">
              <a:off x="7427355" y="6249377"/>
              <a:ext cx="1337226" cy="827696"/>
              <a:chOff x="4636390" y="876899"/>
              <a:chExt cx="1236794" cy="1267625"/>
            </a:xfrm>
            <a:solidFill>
              <a:schemeClr val="bg1"/>
            </a:solidFill>
          </p:grpSpPr>
          <p:sp>
            <p:nvSpPr>
              <p:cNvPr id="414" name="Block Arc 413">
                <a:extLst>
                  <a:ext uri="{FF2B5EF4-FFF2-40B4-BE49-F238E27FC236}">
                    <a16:creationId xmlns:a16="http://schemas.microsoft.com/office/drawing/2014/main" id="{E8FDE1EB-0D92-4BB5-8760-24393E3A2B4C}"/>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415" name="Group 414">
                <a:extLst>
                  <a:ext uri="{FF2B5EF4-FFF2-40B4-BE49-F238E27FC236}">
                    <a16:creationId xmlns:a16="http://schemas.microsoft.com/office/drawing/2014/main" id="{D9640161-7605-46C3-9B5D-59D490528265}"/>
                  </a:ext>
                </a:extLst>
              </p:cNvPr>
              <p:cNvGrpSpPr/>
              <p:nvPr/>
            </p:nvGrpSpPr>
            <p:grpSpPr>
              <a:xfrm>
                <a:off x="4636390" y="876899"/>
                <a:ext cx="1236794" cy="1267625"/>
                <a:chOff x="4636390" y="876899"/>
                <a:chExt cx="1236794" cy="1267625"/>
              </a:xfrm>
              <a:grpFill/>
            </p:grpSpPr>
            <p:sp>
              <p:nvSpPr>
                <p:cNvPr id="416" name="Oval 415">
                  <a:extLst>
                    <a:ext uri="{FF2B5EF4-FFF2-40B4-BE49-F238E27FC236}">
                      <a16:creationId xmlns:a16="http://schemas.microsoft.com/office/drawing/2014/main" id="{D92C8DC1-65D1-4B67-A5DA-A7084372CD6A}"/>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7" name="Oval 416">
                  <a:extLst>
                    <a:ext uri="{FF2B5EF4-FFF2-40B4-BE49-F238E27FC236}">
                      <a16:creationId xmlns:a16="http://schemas.microsoft.com/office/drawing/2014/main" id="{FAFF062D-7346-4FBE-B537-5388C70801E4}"/>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8" name="Block Arc 417">
                  <a:extLst>
                    <a:ext uri="{FF2B5EF4-FFF2-40B4-BE49-F238E27FC236}">
                      <a16:creationId xmlns:a16="http://schemas.microsoft.com/office/drawing/2014/main" id="{7C4BAE45-C113-4451-AE31-A230F79F1ED6}"/>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19" name="Oval 418">
                  <a:extLst>
                    <a:ext uri="{FF2B5EF4-FFF2-40B4-BE49-F238E27FC236}">
                      <a16:creationId xmlns:a16="http://schemas.microsoft.com/office/drawing/2014/main" id="{1C4593E3-3B6F-4288-8F07-092B1A47341A}"/>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0" name="Oval 419">
                  <a:extLst>
                    <a:ext uri="{FF2B5EF4-FFF2-40B4-BE49-F238E27FC236}">
                      <a16:creationId xmlns:a16="http://schemas.microsoft.com/office/drawing/2014/main" id="{69A4F24E-7012-4A26-BF27-74F0BF1F4B32}"/>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1" name="Block Arc 420">
                  <a:extLst>
                    <a:ext uri="{FF2B5EF4-FFF2-40B4-BE49-F238E27FC236}">
                      <a16:creationId xmlns:a16="http://schemas.microsoft.com/office/drawing/2014/main" id="{BB1CB7BA-E3E9-4308-8780-A660EEFD8BE9}"/>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2" name="Oval 421">
                  <a:extLst>
                    <a:ext uri="{FF2B5EF4-FFF2-40B4-BE49-F238E27FC236}">
                      <a16:creationId xmlns:a16="http://schemas.microsoft.com/office/drawing/2014/main" id="{8C0FA91F-8C2D-4AB4-94A8-3799A00BC762}"/>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3" name="Oval 422">
                  <a:extLst>
                    <a:ext uri="{FF2B5EF4-FFF2-40B4-BE49-F238E27FC236}">
                      <a16:creationId xmlns:a16="http://schemas.microsoft.com/office/drawing/2014/main" id="{0F24A58D-CB25-4909-B49D-BFB979BC0D49}"/>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3" name="Rectangle 142">
            <a:extLst>
              <a:ext uri="{FF2B5EF4-FFF2-40B4-BE49-F238E27FC236}">
                <a16:creationId xmlns:a16="http://schemas.microsoft.com/office/drawing/2014/main" id="{7BE83EDF-3065-4E30-8D7F-306862C389DB}"/>
              </a:ext>
            </a:extLst>
          </p:cNvPr>
          <p:cNvSpPr/>
          <p:nvPr/>
        </p:nvSpPr>
        <p:spPr>
          <a:xfrm rot="16200000">
            <a:off x="3185189" y="772975"/>
            <a:ext cx="3758164" cy="10248329"/>
          </a:xfrm>
          <a:prstGeom prst="rect">
            <a:avLst/>
          </a:prstGeom>
          <a:gradFill>
            <a:gsLst>
              <a:gs pos="0">
                <a:srgbClr val="EFF5FB"/>
              </a:gs>
              <a:gs pos="50000">
                <a:srgbClr val="F0F6FB">
                  <a:alpha val="98000"/>
                </a:srgbClr>
              </a:gs>
              <a:gs pos="100000">
                <a:srgbClr val="F4F8FC"/>
              </a:gs>
            </a:gsLst>
            <a:lin ang="0" scaled="0"/>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5" name="Group 224">
            <a:extLst>
              <a:ext uri="{FF2B5EF4-FFF2-40B4-BE49-F238E27FC236}">
                <a16:creationId xmlns:a16="http://schemas.microsoft.com/office/drawing/2014/main" id="{0A125638-447A-4991-A05C-28FB9383D37A}"/>
              </a:ext>
            </a:extLst>
          </p:cNvPr>
          <p:cNvGrpSpPr/>
          <p:nvPr/>
        </p:nvGrpSpPr>
        <p:grpSpPr>
          <a:xfrm>
            <a:off x="8112828" y="3995062"/>
            <a:ext cx="942540" cy="868970"/>
            <a:chOff x="7222142" y="2441341"/>
            <a:chExt cx="942540" cy="868970"/>
          </a:xfrm>
          <a:solidFill>
            <a:schemeClr val="accent5">
              <a:lumMod val="60000"/>
              <a:lumOff val="40000"/>
            </a:schemeClr>
          </a:solidFill>
        </p:grpSpPr>
        <p:sp>
          <p:nvSpPr>
            <p:cNvPr id="226" name="Oval 225">
              <a:extLst>
                <a:ext uri="{FF2B5EF4-FFF2-40B4-BE49-F238E27FC236}">
                  <a16:creationId xmlns:a16="http://schemas.microsoft.com/office/drawing/2014/main" id="{4CEAAB16-F5E9-46DE-8928-5517A119FA3B}"/>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Oval 226">
              <a:extLst>
                <a:ext uri="{FF2B5EF4-FFF2-40B4-BE49-F238E27FC236}">
                  <a16:creationId xmlns:a16="http://schemas.microsoft.com/office/drawing/2014/main" id="{A25BD3E7-2F19-44A1-B4F2-7DF6830C557F}"/>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Oval 227">
              <a:extLst>
                <a:ext uri="{FF2B5EF4-FFF2-40B4-BE49-F238E27FC236}">
                  <a16:creationId xmlns:a16="http://schemas.microsoft.com/office/drawing/2014/main" id="{85CAFA96-F97E-4D02-979B-DC3638E53AEC}"/>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Oval 228">
              <a:extLst>
                <a:ext uri="{FF2B5EF4-FFF2-40B4-BE49-F238E27FC236}">
                  <a16:creationId xmlns:a16="http://schemas.microsoft.com/office/drawing/2014/main" id="{7C6F364C-02A3-447E-8CF4-4ACD40ADD1F3}"/>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 name="Oval 229">
              <a:extLst>
                <a:ext uri="{FF2B5EF4-FFF2-40B4-BE49-F238E27FC236}">
                  <a16:creationId xmlns:a16="http://schemas.microsoft.com/office/drawing/2014/main" id="{F0A9855B-84CC-4A3B-9830-F49D33043FFA}"/>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 name="Oval 230">
              <a:extLst>
                <a:ext uri="{FF2B5EF4-FFF2-40B4-BE49-F238E27FC236}">
                  <a16:creationId xmlns:a16="http://schemas.microsoft.com/office/drawing/2014/main" id="{0F3A32F8-0D88-4216-B894-89CF444598EA}"/>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Oval 231">
              <a:extLst>
                <a:ext uri="{FF2B5EF4-FFF2-40B4-BE49-F238E27FC236}">
                  <a16:creationId xmlns:a16="http://schemas.microsoft.com/office/drawing/2014/main" id="{228A04C9-E3FD-4077-A27B-89F4BF612EAE}"/>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Oval 232">
              <a:extLst>
                <a:ext uri="{FF2B5EF4-FFF2-40B4-BE49-F238E27FC236}">
                  <a16:creationId xmlns:a16="http://schemas.microsoft.com/office/drawing/2014/main" id="{C61D8E0B-3B0E-4292-9783-8C36AFD71A10}"/>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4" name="Group 233">
            <a:extLst>
              <a:ext uri="{FF2B5EF4-FFF2-40B4-BE49-F238E27FC236}">
                <a16:creationId xmlns:a16="http://schemas.microsoft.com/office/drawing/2014/main" id="{96071FDC-C14A-4FD7-99F1-927E99C9BC5F}"/>
              </a:ext>
            </a:extLst>
          </p:cNvPr>
          <p:cNvGrpSpPr/>
          <p:nvPr/>
        </p:nvGrpSpPr>
        <p:grpSpPr>
          <a:xfrm>
            <a:off x="6671318" y="4248130"/>
            <a:ext cx="942540" cy="868970"/>
            <a:chOff x="7222142" y="2441341"/>
            <a:chExt cx="942540" cy="868970"/>
          </a:xfrm>
          <a:solidFill>
            <a:schemeClr val="accent5"/>
          </a:solidFill>
        </p:grpSpPr>
        <p:sp>
          <p:nvSpPr>
            <p:cNvPr id="235" name="Oval 234">
              <a:extLst>
                <a:ext uri="{FF2B5EF4-FFF2-40B4-BE49-F238E27FC236}">
                  <a16:creationId xmlns:a16="http://schemas.microsoft.com/office/drawing/2014/main" id="{7526CBE0-841E-4AA7-ABB5-88873B8403E7}"/>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 name="Oval 235">
              <a:extLst>
                <a:ext uri="{FF2B5EF4-FFF2-40B4-BE49-F238E27FC236}">
                  <a16:creationId xmlns:a16="http://schemas.microsoft.com/office/drawing/2014/main" id="{4B27F7C5-8959-4000-AE22-8AED3F748D66}"/>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7" name="Oval 236">
              <a:extLst>
                <a:ext uri="{FF2B5EF4-FFF2-40B4-BE49-F238E27FC236}">
                  <a16:creationId xmlns:a16="http://schemas.microsoft.com/office/drawing/2014/main" id="{4EA6B750-940B-420F-ADDD-A8A329CDCBDA}"/>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8" name="Oval 237">
              <a:extLst>
                <a:ext uri="{FF2B5EF4-FFF2-40B4-BE49-F238E27FC236}">
                  <a16:creationId xmlns:a16="http://schemas.microsoft.com/office/drawing/2014/main" id="{C3D65C8A-4D32-4FF0-BE6D-BD5A516E2BB5}"/>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Oval 238">
              <a:extLst>
                <a:ext uri="{FF2B5EF4-FFF2-40B4-BE49-F238E27FC236}">
                  <a16:creationId xmlns:a16="http://schemas.microsoft.com/office/drawing/2014/main" id="{857686F2-90CE-4027-A9CD-724AB2007D24}"/>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Oval 239">
              <a:extLst>
                <a:ext uri="{FF2B5EF4-FFF2-40B4-BE49-F238E27FC236}">
                  <a16:creationId xmlns:a16="http://schemas.microsoft.com/office/drawing/2014/main" id="{59214721-20FA-4F6B-8C96-C2A6DE4E4325}"/>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Oval 240">
              <a:extLst>
                <a:ext uri="{FF2B5EF4-FFF2-40B4-BE49-F238E27FC236}">
                  <a16:creationId xmlns:a16="http://schemas.microsoft.com/office/drawing/2014/main" id="{C0B203ED-58EF-4823-9987-5DD14F8F64C1}"/>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Oval 241">
              <a:extLst>
                <a:ext uri="{FF2B5EF4-FFF2-40B4-BE49-F238E27FC236}">
                  <a16:creationId xmlns:a16="http://schemas.microsoft.com/office/drawing/2014/main" id="{F021DE06-B6EA-46A2-B4D8-F64D3031AB36}"/>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3" name="Group 242">
            <a:extLst>
              <a:ext uri="{FF2B5EF4-FFF2-40B4-BE49-F238E27FC236}">
                <a16:creationId xmlns:a16="http://schemas.microsoft.com/office/drawing/2014/main" id="{8A9DE971-65DD-434B-B788-B74B3943C12A}"/>
              </a:ext>
            </a:extLst>
          </p:cNvPr>
          <p:cNvGrpSpPr/>
          <p:nvPr/>
        </p:nvGrpSpPr>
        <p:grpSpPr>
          <a:xfrm>
            <a:off x="7032045" y="3988071"/>
            <a:ext cx="942540" cy="868970"/>
            <a:chOff x="7222142" y="2441341"/>
            <a:chExt cx="942540" cy="868970"/>
          </a:xfrm>
          <a:solidFill>
            <a:schemeClr val="accent5">
              <a:lumMod val="40000"/>
              <a:lumOff val="60000"/>
            </a:schemeClr>
          </a:solidFill>
        </p:grpSpPr>
        <p:sp>
          <p:nvSpPr>
            <p:cNvPr id="244" name="Oval 243">
              <a:extLst>
                <a:ext uri="{FF2B5EF4-FFF2-40B4-BE49-F238E27FC236}">
                  <a16:creationId xmlns:a16="http://schemas.microsoft.com/office/drawing/2014/main" id="{0728FD23-7F18-4237-92F4-2B4309196A87}"/>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 name="Oval 244">
              <a:extLst>
                <a:ext uri="{FF2B5EF4-FFF2-40B4-BE49-F238E27FC236}">
                  <a16:creationId xmlns:a16="http://schemas.microsoft.com/office/drawing/2014/main" id="{07E78D45-57E2-4A63-AB2F-AF8D23B353D5}"/>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Oval 245">
              <a:extLst>
                <a:ext uri="{FF2B5EF4-FFF2-40B4-BE49-F238E27FC236}">
                  <a16:creationId xmlns:a16="http://schemas.microsoft.com/office/drawing/2014/main" id="{6B716E6C-E510-4297-A21D-3026BA31E8D6}"/>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 name="Oval 246">
              <a:extLst>
                <a:ext uri="{FF2B5EF4-FFF2-40B4-BE49-F238E27FC236}">
                  <a16:creationId xmlns:a16="http://schemas.microsoft.com/office/drawing/2014/main" id="{DE6E240E-7613-46EC-9452-94FF2DC54AF7}"/>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Oval 247">
              <a:extLst>
                <a:ext uri="{FF2B5EF4-FFF2-40B4-BE49-F238E27FC236}">
                  <a16:creationId xmlns:a16="http://schemas.microsoft.com/office/drawing/2014/main" id="{1955F396-C5F4-4DF3-885D-5BAFD01E73CA}"/>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 name="Oval 248">
              <a:extLst>
                <a:ext uri="{FF2B5EF4-FFF2-40B4-BE49-F238E27FC236}">
                  <a16:creationId xmlns:a16="http://schemas.microsoft.com/office/drawing/2014/main" id="{07F395CE-F100-43FA-B81C-26AA51C19824}"/>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 name="Oval 249">
              <a:extLst>
                <a:ext uri="{FF2B5EF4-FFF2-40B4-BE49-F238E27FC236}">
                  <a16:creationId xmlns:a16="http://schemas.microsoft.com/office/drawing/2014/main" id="{0DF98A85-046A-40E2-98D8-F9A788823501}"/>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 name="Oval 250">
              <a:extLst>
                <a:ext uri="{FF2B5EF4-FFF2-40B4-BE49-F238E27FC236}">
                  <a16:creationId xmlns:a16="http://schemas.microsoft.com/office/drawing/2014/main" id="{E4F66E36-C8D1-4DDC-9890-80E8B3C81CFA}"/>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2" name="Group 251">
            <a:extLst>
              <a:ext uri="{FF2B5EF4-FFF2-40B4-BE49-F238E27FC236}">
                <a16:creationId xmlns:a16="http://schemas.microsoft.com/office/drawing/2014/main" id="{6838AC9F-99F4-4524-A95A-9EAB55402867}"/>
              </a:ext>
            </a:extLst>
          </p:cNvPr>
          <p:cNvGrpSpPr/>
          <p:nvPr/>
        </p:nvGrpSpPr>
        <p:grpSpPr>
          <a:xfrm>
            <a:off x="6544865" y="4332410"/>
            <a:ext cx="2428602" cy="1158269"/>
            <a:chOff x="4242651" y="4196332"/>
            <a:chExt cx="2428602" cy="1158269"/>
          </a:xfrm>
          <a:solidFill>
            <a:schemeClr val="accent5"/>
          </a:solidFill>
        </p:grpSpPr>
        <p:sp>
          <p:nvSpPr>
            <p:cNvPr id="253" name="Oval 252">
              <a:extLst>
                <a:ext uri="{FF2B5EF4-FFF2-40B4-BE49-F238E27FC236}">
                  <a16:creationId xmlns:a16="http://schemas.microsoft.com/office/drawing/2014/main" id="{3B94363D-A81E-474C-B2C1-AC11469BD9F5}"/>
                </a:ext>
              </a:extLst>
            </p:cNvPr>
            <p:cNvSpPr/>
            <p:nvPr/>
          </p:nvSpPr>
          <p:spPr>
            <a:xfrm rot="11690540">
              <a:off x="5773144" y="4196332"/>
              <a:ext cx="201336" cy="201336"/>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54" name="Group 253">
              <a:extLst>
                <a:ext uri="{FF2B5EF4-FFF2-40B4-BE49-F238E27FC236}">
                  <a16:creationId xmlns:a16="http://schemas.microsoft.com/office/drawing/2014/main" id="{E26A5EFC-9F9B-4BAC-9084-46CB9AC5B689}"/>
                </a:ext>
              </a:extLst>
            </p:cNvPr>
            <p:cNvGrpSpPr/>
            <p:nvPr/>
          </p:nvGrpSpPr>
          <p:grpSpPr>
            <a:xfrm>
              <a:off x="4242651" y="4277271"/>
              <a:ext cx="2428602" cy="1077330"/>
              <a:chOff x="4607654" y="3794200"/>
              <a:chExt cx="2428602" cy="1077330"/>
            </a:xfrm>
            <a:grpFill/>
          </p:grpSpPr>
          <p:sp>
            <p:nvSpPr>
              <p:cNvPr id="255" name="Oval 254">
                <a:extLst>
                  <a:ext uri="{FF2B5EF4-FFF2-40B4-BE49-F238E27FC236}">
                    <a16:creationId xmlns:a16="http://schemas.microsoft.com/office/drawing/2014/main" id="{CFF1D3BD-715D-42CC-A4BC-157716744AFF}"/>
                  </a:ext>
                </a:extLst>
              </p:cNvPr>
              <p:cNvSpPr/>
              <p:nvPr/>
            </p:nvSpPr>
            <p:spPr>
              <a:xfrm rot="11690540">
                <a:off x="5561673" y="3794200"/>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56" name="Group 255">
                <a:extLst>
                  <a:ext uri="{FF2B5EF4-FFF2-40B4-BE49-F238E27FC236}">
                    <a16:creationId xmlns:a16="http://schemas.microsoft.com/office/drawing/2014/main" id="{7CA72499-60B9-44AE-BE24-B8906729A188}"/>
                  </a:ext>
                </a:extLst>
              </p:cNvPr>
              <p:cNvGrpSpPr/>
              <p:nvPr/>
            </p:nvGrpSpPr>
            <p:grpSpPr>
              <a:xfrm>
                <a:off x="4607654" y="3907892"/>
                <a:ext cx="2428602" cy="963638"/>
                <a:chOff x="4636736" y="3804048"/>
                <a:chExt cx="2428602" cy="963638"/>
              </a:xfrm>
              <a:grpFill/>
            </p:grpSpPr>
            <p:sp>
              <p:nvSpPr>
                <p:cNvPr id="257" name="Oval 256">
                  <a:extLst>
                    <a:ext uri="{FF2B5EF4-FFF2-40B4-BE49-F238E27FC236}">
                      <a16:creationId xmlns:a16="http://schemas.microsoft.com/office/drawing/2014/main" id="{03A585FC-534F-4109-8A9E-AA05B5076F22}"/>
                    </a:ext>
                  </a:extLst>
                </p:cNvPr>
                <p:cNvSpPr/>
                <p:nvPr/>
              </p:nvSpPr>
              <p:spPr>
                <a:xfrm rot="11690540">
                  <a:off x="4891180" y="4566350"/>
                  <a:ext cx="201336" cy="201336"/>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8" name="Oval 257">
                  <a:extLst>
                    <a:ext uri="{FF2B5EF4-FFF2-40B4-BE49-F238E27FC236}">
                      <a16:creationId xmlns:a16="http://schemas.microsoft.com/office/drawing/2014/main" id="{7C7C5D4A-92C7-4941-94A2-BF0F97C09FE2}"/>
                    </a:ext>
                  </a:extLst>
                </p:cNvPr>
                <p:cNvSpPr/>
                <p:nvPr/>
              </p:nvSpPr>
              <p:spPr>
                <a:xfrm rot="11690540">
                  <a:off x="4636736" y="4329103"/>
                  <a:ext cx="311791" cy="311791"/>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9" name="Oval 258">
                  <a:extLst>
                    <a:ext uri="{FF2B5EF4-FFF2-40B4-BE49-F238E27FC236}">
                      <a16:creationId xmlns:a16="http://schemas.microsoft.com/office/drawing/2014/main" id="{A41F4365-4E55-441E-8FA1-69F9C910554F}"/>
                    </a:ext>
                  </a:extLst>
                </p:cNvPr>
                <p:cNvSpPr/>
                <p:nvPr/>
              </p:nvSpPr>
              <p:spPr>
                <a:xfrm rot="11690540">
                  <a:off x="4920724" y="4251080"/>
                  <a:ext cx="321578" cy="32157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0" name="Oval 259">
                  <a:extLst>
                    <a:ext uri="{FF2B5EF4-FFF2-40B4-BE49-F238E27FC236}">
                      <a16:creationId xmlns:a16="http://schemas.microsoft.com/office/drawing/2014/main" id="{DC3457DC-C31A-447F-9BFA-4DF01FA1CFB8}"/>
                    </a:ext>
                  </a:extLst>
                </p:cNvPr>
                <p:cNvSpPr/>
                <p:nvPr/>
              </p:nvSpPr>
              <p:spPr>
                <a:xfrm rot="11690540">
                  <a:off x="5046822" y="3849828"/>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1" name="Oval 260">
                  <a:extLst>
                    <a:ext uri="{FF2B5EF4-FFF2-40B4-BE49-F238E27FC236}">
                      <a16:creationId xmlns:a16="http://schemas.microsoft.com/office/drawing/2014/main" id="{B38BC0AA-C72C-484C-951C-06382E7C274D}"/>
                    </a:ext>
                  </a:extLst>
                </p:cNvPr>
                <p:cNvSpPr/>
                <p:nvPr/>
              </p:nvSpPr>
              <p:spPr>
                <a:xfrm rot="11690540">
                  <a:off x="5537365" y="4266950"/>
                  <a:ext cx="321578" cy="32157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2" name="Oval 261">
                  <a:extLst>
                    <a:ext uri="{FF2B5EF4-FFF2-40B4-BE49-F238E27FC236}">
                      <a16:creationId xmlns:a16="http://schemas.microsoft.com/office/drawing/2014/main" id="{25CB525F-E85E-4BC2-815A-7030384206FA}"/>
                    </a:ext>
                  </a:extLst>
                </p:cNvPr>
                <p:cNvSpPr/>
                <p:nvPr/>
              </p:nvSpPr>
              <p:spPr>
                <a:xfrm rot="11690540">
                  <a:off x="5902678" y="4115249"/>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3" name="Oval 262">
                  <a:extLst>
                    <a:ext uri="{FF2B5EF4-FFF2-40B4-BE49-F238E27FC236}">
                      <a16:creationId xmlns:a16="http://schemas.microsoft.com/office/drawing/2014/main" id="{E289282B-1F94-49B0-BB8A-2F39B1C747DA}"/>
                    </a:ext>
                  </a:extLst>
                </p:cNvPr>
                <p:cNvSpPr/>
                <p:nvPr/>
              </p:nvSpPr>
              <p:spPr>
                <a:xfrm rot="11690540">
                  <a:off x="6147320" y="3804048"/>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4" name="Oval 263">
                  <a:extLst>
                    <a:ext uri="{FF2B5EF4-FFF2-40B4-BE49-F238E27FC236}">
                      <a16:creationId xmlns:a16="http://schemas.microsoft.com/office/drawing/2014/main" id="{AA65B158-1806-449F-9541-F6C4E8129F62}"/>
                    </a:ext>
                  </a:extLst>
                </p:cNvPr>
                <p:cNvSpPr/>
                <p:nvPr/>
              </p:nvSpPr>
              <p:spPr>
                <a:xfrm rot="11690540">
                  <a:off x="6542690" y="4188627"/>
                  <a:ext cx="522648" cy="52264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5" name="Oval 264">
                  <a:extLst>
                    <a:ext uri="{FF2B5EF4-FFF2-40B4-BE49-F238E27FC236}">
                      <a16:creationId xmlns:a16="http://schemas.microsoft.com/office/drawing/2014/main" id="{3ED5EB40-C2B3-4C78-B357-5315542697FC}"/>
                    </a:ext>
                  </a:extLst>
                </p:cNvPr>
                <p:cNvSpPr/>
                <p:nvPr/>
              </p:nvSpPr>
              <p:spPr>
                <a:xfrm rot="11690540">
                  <a:off x="6796160" y="3930644"/>
                  <a:ext cx="193915" cy="193915"/>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grpSp>
      </p:grpSp>
      <p:sp>
        <p:nvSpPr>
          <p:cNvPr id="141" name="Rectangle 140">
            <a:extLst>
              <a:ext uri="{FF2B5EF4-FFF2-40B4-BE49-F238E27FC236}">
                <a16:creationId xmlns:a16="http://schemas.microsoft.com/office/drawing/2014/main" id="{EF96D69F-E1E9-4BF9-BC9D-F7E9E2D41C3A}"/>
              </a:ext>
            </a:extLst>
          </p:cNvPr>
          <p:cNvSpPr/>
          <p:nvPr/>
        </p:nvSpPr>
        <p:spPr>
          <a:xfrm>
            <a:off x="-688699" y="38895"/>
            <a:ext cx="5154173" cy="6882200"/>
          </a:xfrm>
          <a:prstGeom prst="rect">
            <a:avLst/>
          </a:prstGeom>
          <a:gradFill flip="none" rotWithShape="1">
            <a:gsLst>
              <a:gs pos="55000">
                <a:srgbClr val="EFF5FB"/>
              </a:gs>
              <a:gs pos="94000">
                <a:srgbClr val="C6DCF0"/>
              </a:gs>
              <a:gs pos="100000">
                <a:srgbClr val="BDD7EE">
                  <a:alpha val="91000"/>
                </a:srgbClr>
              </a:gs>
            </a:gsLst>
            <a:lin ang="16200000" scaled="0"/>
            <a:tileRect/>
          </a:gradFill>
          <a:ln>
            <a:noFill/>
          </a:ln>
          <a:effectLst>
            <a:softEdge rad="571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4087F0E3-9222-4342-A565-631388AA8A68}"/>
              </a:ext>
            </a:extLst>
          </p:cNvPr>
          <p:cNvGrpSpPr/>
          <p:nvPr/>
        </p:nvGrpSpPr>
        <p:grpSpPr>
          <a:xfrm>
            <a:off x="1557776" y="1757769"/>
            <a:ext cx="2310768" cy="3638893"/>
            <a:chOff x="1124025" y="1746046"/>
            <a:chExt cx="2310768" cy="3638893"/>
          </a:xfrm>
        </p:grpSpPr>
        <p:sp>
          <p:nvSpPr>
            <p:cNvPr id="2" name="Rectangle: Rounded Corners 1">
              <a:extLst>
                <a:ext uri="{FF2B5EF4-FFF2-40B4-BE49-F238E27FC236}">
                  <a16:creationId xmlns:a16="http://schemas.microsoft.com/office/drawing/2014/main" id="{1C4387EE-2306-4AB8-A117-3E00E118C07A}"/>
                </a:ext>
              </a:extLst>
            </p:cNvPr>
            <p:cNvSpPr/>
            <p:nvPr/>
          </p:nvSpPr>
          <p:spPr>
            <a:xfrm rot="1922777">
              <a:off x="2204970" y="1871924"/>
              <a:ext cx="522741" cy="1232882"/>
            </a:xfrm>
            <a:prstGeom prst="roundRect">
              <a:avLst/>
            </a:prstGeom>
            <a:solidFill>
              <a:schemeClr val="tx1">
                <a:lumMod val="6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 name="Oval 2">
              <a:extLst>
                <a:ext uri="{FF2B5EF4-FFF2-40B4-BE49-F238E27FC236}">
                  <a16:creationId xmlns:a16="http://schemas.microsoft.com/office/drawing/2014/main" id="{74BBF20B-44B7-4AE6-8F85-543561F0742B}"/>
                </a:ext>
              </a:extLst>
            </p:cNvPr>
            <p:cNvSpPr/>
            <p:nvPr/>
          </p:nvSpPr>
          <p:spPr>
            <a:xfrm>
              <a:off x="1124025" y="2769672"/>
              <a:ext cx="2273417" cy="229019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Oval 3">
              <a:extLst>
                <a:ext uri="{FF2B5EF4-FFF2-40B4-BE49-F238E27FC236}">
                  <a16:creationId xmlns:a16="http://schemas.microsoft.com/office/drawing/2014/main" id="{0E332A78-C6AD-4897-8337-7D7BFB5A5436}"/>
                </a:ext>
              </a:extLst>
            </p:cNvPr>
            <p:cNvSpPr/>
            <p:nvPr/>
          </p:nvSpPr>
          <p:spPr>
            <a:xfrm>
              <a:off x="1518308" y="3203802"/>
              <a:ext cx="1478560" cy="14785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BA7820D-C616-4D8B-B511-95DA2517D203}"/>
                </a:ext>
              </a:extLst>
            </p:cNvPr>
            <p:cNvSpPr/>
            <p:nvPr/>
          </p:nvSpPr>
          <p:spPr>
            <a:xfrm>
              <a:off x="1509919" y="5108102"/>
              <a:ext cx="1543574" cy="2768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B60DDD1E-1516-472B-A60E-CCEA6C42F641}"/>
                </a:ext>
              </a:extLst>
            </p:cNvPr>
            <p:cNvSpPr/>
            <p:nvPr/>
          </p:nvSpPr>
          <p:spPr>
            <a:xfrm>
              <a:off x="1652532" y="4959507"/>
              <a:ext cx="1258348" cy="157293"/>
            </a:xfrm>
            <a:prstGeom prst="rect">
              <a:avLst/>
            </a:prstGeom>
            <a:solidFill>
              <a:schemeClr val="bg2">
                <a:lumMod val="25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4BD63F96-6502-4035-B0F4-61F598480D72}"/>
                </a:ext>
              </a:extLst>
            </p:cNvPr>
            <p:cNvSpPr/>
            <p:nvPr/>
          </p:nvSpPr>
          <p:spPr>
            <a:xfrm rot="20738156">
              <a:off x="2566340" y="1746046"/>
              <a:ext cx="868453" cy="3379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424" name="Content Placeholder 2">
                <a:extLst>
                  <a:ext uri="{FF2B5EF4-FFF2-40B4-BE49-F238E27FC236}">
                    <a16:creationId xmlns:a16="http://schemas.microsoft.com/office/drawing/2014/main" id="{E60C958E-4A7A-4BBC-818B-F5AAF2AD51D8}"/>
                  </a:ext>
                </a:extLst>
              </p:cNvPr>
              <p:cNvSpPr>
                <a:spLocks noGrp="1"/>
              </p:cNvSpPr>
              <p:nvPr>
                <p:ph idx="1"/>
              </p:nvPr>
            </p:nvSpPr>
            <p:spPr>
              <a:xfrm>
                <a:off x="3925185" y="1385966"/>
                <a:ext cx="10515600" cy="4351338"/>
              </a:xfrm>
            </p:spPr>
            <p:txBody>
              <a:bodyPr>
                <a:normAutofit/>
              </a:bodyPr>
              <a:lstStyle/>
              <a:p>
                <a:pPr marL="0" indent="0">
                  <a:buNone/>
                </a:pPr>
                <a:r>
                  <a:rPr lang="en-IN" sz="6600" b="1" dirty="0"/>
                  <a:t>                   </a:t>
                </a:r>
                <a14:m>
                  <m:oMath xmlns:m="http://schemas.openxmlformats.org/officeDocument/2006/math">
                    <m:r>
                      <a:rPr lang="en-IN" sz="6600" b="1" i="1" smtClean="0">
                        <a:latin typeface="Cambria Math" panose="02040503050406030204" pitchFamily="18" charset="0"/>
                      </a:rPr>
                      <m:t>𝑨</m:t>
                    </m:r>
                  </m:oMath>
                </a14:m>
                <a:r>
                  <a:rPr lang="en-IN" sz="5400" b="1" dirty="0"/>
                  <a:t>            </a:t>
                </a:r>
                <a14:m>
                  <m:oMath xmlns:m="http://schemas.openxmlformats.org/officeDocument/2006/math">
                    <m:r>
                      <a:rPr lang="en-IN" sz="13800" b="1" i="1">
                        <a:latin typeface="Cambria Math" panose="02040503050406030204" pitchFamily="18" charset="0"/>
                      </a:rPr>
                      <m:t>𝒗</m:t>
                    </m:r>
                    <m:r>
                      <a:rPr lang="en-IN" sz="13800" b="1" i="1">
                        <a:latin typeface="Cambria Math" panose="02040503050406030204" pitchFamily="18" charset="0"/>
                      </a:rPr>
                      <m:t> </m:t>
                    </m:r>
                  </m:oMath>
                </a14:m>
                <a:endParaRPr lang="en-IN" sz="13800" b="1" i="1" dirty="0"/>
              </a:p>
              <a:p>
                <a:pPr marL="0" indent="0">
                  <a:buNone/>
                </a:pPr>
                <a:endParaRPr lang="en-IN" sz="3200" b="1" i="1" dirty="0">
                  <a:latin typeface="Cambria Math" panose="02040503050406030204" pitchFamily="18" charset="0"/>
                </a:endParaRPr>
              </a:p>
            </p:txBody>
          </p:sp>
        </mc:Choice>
        <mc:Fallback xmlns="">
          <p:sp>
            <p:nvSpPr>
              <p:cNvPr id="424" name="Content Placeholder 2">
                <a:extLst>
                  <a:ext uri="{FF2B5EF4-FFF2-40B4-BE49-F238E27FC236}">
                    <a16:creationId xmlns:a16="http://schemas.microsoft.com/office/drawing/2014/main" id="{E60C958E-4A7A-4BBC-818B-F5AAF2AD51D8}"/>
                  </a:ext>
                </a:extLst>
              </p:cNvPr>
              <p:cNvSpPr>
                <a:spLocks noGrp="1" noRot="1" noChangeAspect="1" noMove="1" noResize="1" noEditPoints="1" noAdjustHandles="1" noChangeArrowheads="1" noChangeShapeType="1" noTextEdit="1"/>
              </p:cNvSpPr>
              <p:nvPr>
                <p:ph idx="1"/>
              </p:nvPr>
            </p:nvSpPr>
            <p:spPr>
              <a:xfrm>
                <a:off x="3925185" y="1385966"/>
                <a:ext cx="10515600" cy="4351338"/>
              </a:xfrm>
              <a:blipFill>
                <a:blip r:embed="rId3"/>
                <a:stretch>
                  <a:fillRect/>
                </a:stretch>
              </a:blipFill>
            </p:spPr>
            <p:txBody>
              <a:bodyPr/>
              <a:lstStyle/>
              <a:p>
                <a:r>
                  <a:rPr lang="en-IN">
                    <a:noFill/>
                  </a:rPr>
                  <a:t> </a:t>
                </a:r>
              </a:p>
            </p:txBody>
          </p:sp>
        </mc:Fallback>
      </mc:AlternateContent>
      <p:sp>
        <p:nvSpPr>
          <p:cNvPr id="13" name="Arrow: Up 12">
            <a:extLst>
              <a:ext uri="{FF2B5EF4-FFF2-40B4-BE49-F238E27FC236}">
                <a16:creationId xmlns:a16="http://schemas.microsoft.com/office/drawing/2014/main" id="{383E64A4-BFE3-467F-BB94-3C4FB805E458}"/>
              </a:ext>
            </a:extLst>
          </p:cNvPr>
          <p:cNvSpPr/>
          <p:nvPr/>
        </p:nvSpPr>
        <p:spPr>
          <a:xfrm rot="10800000">
            <a:off x="8124092" y="1641231"/>
            <a:ext cx="511458" cy="1699442"/>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4" name="Arrow: Up 13">
            <a:extLst>
              <a:ext uri="{FF2B5EF4-FFF2-40B4-BE49-F238E27FC236}">
                <a16:creationId xmlns:a16="http://schemas.microsoft.com/office/drawing/2014/main" id="{418C8532-68CB-4400-8366-8474D3007C1E}"/>
              </a:ext>
            </a:extLst>
          </p:cNvPr>
          <p:cNvSpPr/>
          <p:nvPr/>
        </p:nvSpPr>
        <p:spPr>
          <a:xfrm>
            <a:off x="9458575" y="1536751"/>
            <a:ext cx="511458" cy="1699442"/>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27" name="TextBox 426">
                <a:extLst>
                  <a:ext uri="{FF2B5EF4-FFF2-40B4-BE49-F238E27FC236}">
                    <a16:creationId xmlns:a16="http://schemas.microsoft.com/office/drawing/2014/main" id="{70465B57-5A3A-4384-A00B-1CD2BFA05738}"/>
                  </a:ext>
                </a:extLst>
              </p:cNvPr>
              <p:cNvSpPr txBox="1"/>
              <p:nvPr/>
            </p:nvSpPr>
            <p:spPr>
              <a:xfrm>
                <a:off x="5616201" y="3836759"/>
                <a:ext cx="764344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1800" b="1" i="1" smtClean="0">
                          <a:latin typeface="Cambria Math" panose="02040503050406030204" pitchFamily="18" charset="0"/>
                        </a:rPr>
                        <m:t>𝑳𝒐𝒘𝒆𝒓</m:t>
                      </m:r>
                      <m:r>
                        <a:rPr lang="en-IN" sz="1800" b="1" i="1" smtClean="0">
                          <a:latin typeface="Cambria Math" panose="02040503050406030204" pitchFamily="18" charset="0"/>
                        </a:rPr>
                        <m:t> </m:t>
                      </m:r>
                      <m:r>
                        <a:rPr lang="en-IN" sz="1800" b="1" i="1" smtClean="0">
                          <a:latin typeface="Cambria Math" panose="02040503050406030204" pitchFamily="18" charset="0"/>
                        </a:rPr>
                        <m:t>𝒂𝒓𝒆𝒂</m:t>
                      </m:r>
                      <m:r>
                        <a:rPr lang="en-IN" sz="1800" b="1" i="1" smtClean="0">
                          <a:latin typeface="Cambria Math" panose="02040503050406030204" pitchFamily="18" charset="0"/>
                        </a:rPr>
                        <m:t>, </m:t>
                      </m:r>
                      <m:r>
                        <a:rPr lang="en-IN" sz="1800" b="1" i="1" smtClean="0">
                          <a:latin typeface="Cambria Math" panose="02040503050406030204" pitchFamily="18" charset="0"/>
                        </a:rPr>
                        <m:t>𝒉𝒊𝒈𝒉𝒆𝒓</m:t>
                      </m:r>
                      <m:r>
                        <a:rPr lang="en-IN" sz="1800" b="1" i="1" smtClean="0">
                          <a:latin typeface="Cambria Math" panose="02040503050406030204" pitchFamily="18" charset="0"/>
                        </a:rPr>
                        <m:t> </m:t>
                      </m:r>
                      <m:r>
                        <a:rPr lang="en-IN" sz="1800" b="1" i="1" smtClean="0">
                          <a:latin typeface="Cambria Math" panose="02040503050406030204" pitchFamily="18" charset="0"/>
                        </a:rPr>
                        <m:t>𝒗𝒆𝒍𝒐𝒄𝒊𝒕𝒚</m:t>
                      </m:r>
                    </m:oMath>
                  </m:oMathPara>
                </a14:m>
                <a:endParaRPr lang="en-IN" sz="1800" b="1" i="1" dirty="0"/>
              </a:p>
            </p:txBody>
          </p:sp>
        </mc:Choice>
        <mc:Fallback xmlns="">
          <p:sp>
            <p:nvSpPr>
              <p:cNvPr id="427" name="TextBox 426">
                <a:extLst>
                  <a:ext uri="{FF2B5EF4-FFF2-40B4-BE49-F238E27FC236}">
                    <a16:creationId xmlns:a16="http://schemas.microsoft.com/office/drawing/2014/main" id="{70465B57-5A3A-4384-A00B-1CD2BFA05738}"/>
                  </a:ext>
                </a:extLst>
              </p:cNvPr>
              <p:cNvSpPr txBox="1">
                <a:spLocks noRot="1" noChangeAspect="1" noMove="1" noResize="1" noEditPoints="1" noAdjustHandles="1" noChangeArrowheads="1" noChangeShapeType="1" noTextEdit="1"/>
              </p:cNvSpPr>
              <p:nvPr/>
            </p:nvSpPr>
            <p:spPr>
              <a:xfrm>
                <a:off x="5616201" y="3836759"/>
                <a:ext cx="7643446" cy="369332"/>
              </a:xfrm>
              <a:prstGeom prst="rect">
                <a:avLst/>
              </a:prstGeom>
              <a:blipFill>
                <a:blip r:embed="rId4"/>
                <a:stretch>
                  <a:fillRect b="-13115"/>
                </a:stretch>
              </a:blipFill>
            </p:spPr>
            <p:txBody>
              <a:bodyPr/>
              <a:lstStyle/>
              <a:p>
                <a:r>
                  <a:rPr lang="en-IN">
                    <a:noFill/>
                  </a:rPr>
                  <a:t> </a:t>
                </a:r>
              </a:p>
            </p:txBody>
          </p:sp>
        </mc:Fallback>
      </mc:AlternateContent>
      <p:sp>
        <p:nvSpPr>
          <p:cNvPr id="16" name="Subtitle 2">
            <a:extLst>
              <a:ext uri="{FF2B5EF4-FFF2-40B4-BE49-F238E27FC236}">
                <a16:creationId xmlns:a16="http://schemas.microsoft.com/office/drawing/2014/main" id="{8ED869FF-68D1-413A-B958-041BE9330FB5}"/>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17" name="TextBox 16">
            <a:extLst>
              <a:ext uri="{FF2B5EF4-FFF2-40B4-BE49-F238E27FC236}">
                <a16:creationId xmlns:a16="http://schemas.microsoft.com/office/drawing/2014/main" id="{CA404B64-541D-4CF5-92A4-C24F66FE61A2}"/>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MOTOR HOSE SIMULATION</a:t>
            </a:r>
            <a:endParaRPr lang="en-IN" b="1" dirty="0">
              <a:solidFill>
                <a:schemeClr val="bg1"/>
              </a:solidFill>
              <a:effectLst/>
            </a:endParaRPr>
          </a:p>
        </p:txBody>
      </p:sp>
      <p:sp>
        <p:nvSpPr>
          <p:cNvPr id="18" name="TextBox 17">
            <a:extLst>
              <a:ext uri="{FF2B5EF4-FFF2-40B4-BE49-F238E27FC236}">
                <a16:creationId xmlns:a16="http://schemas.microsoft.com/office/drawing/2014/main" id="{0B3C1009-3A95-47E6-9279-CE35FD01597E}"/>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cliparts</a:t>
            </a:r>
            <a:endParaRPr lang="en-IN" sz="2800" b="1" dirty="0"/>
          </a:p>
        </p:txBody>
      </p:sp>
    </p:spTree>
    <p:extLst>
      <p:ext uri="{BB962C8B-B14F-4D97-AF65-F5344CB8AC3E}">
        <p14:creationId xmlns:p14="http://schemas.microsoft.com/office/powerpoint/2010/main" val="197122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25"/>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34"/>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243"/>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6400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Conclusion</a:t>
            </a:r>
            <a:endParaRPr lang="en-IN" sz="6600" b="1" dirty="0">
              <a:solidFill>
                <a:schemeClr val="accent5">
                  <a:lumMod val="75000"/>
                </a:schemeClr>
              </a:solidFill>
              <a:latin typeface="Arial Rounded MT Bold" panose="020F0704030504030204" pitchFamily="34" charset="0"/>
            </a:endParaRPr>
          </a:p>
        </p:txBody>
      </p:sp>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905922" y="1965643"/>
            <a:ext cx="10515600" cy="4351338"/>
          </a:xfrm>
        </p:spPr>
        <p:txBody>
          <a:bodyPr>
            <a:normAutofit/>
          </a:bodyPr>
          <a:lstStyle/>
          <a:p>
            <a:r>
              <a:rPr lang="en-US" sz="3600" dirty="0"/>
              <a:t>Continuity Equation says for ideal fluid, speeds up going to smaller opening, slows down going to larger opening</a:t>
            </a:r>
          </a:p>
          <a:p>
            <a:pPr marL="0" indent="0">
              <a:buNone/>
            </a:pPr>
            <a:endParaRPr lang="en-US" sz="3600" dirty="0"/>
          </a:p>
          <a:p>
            <a:r>
              <a:rPr lang="en-US" sz="3600" dirty="0"/>
              <a:t>Velocity of fluid which is incompressible Inverse with area of the pipe where the fluids are flowing</a:t>
            </a:r>
            <a:endParaRPr lang="en-IN" sz="3600" b="1" i="1" dirty="0"/>
          </a:p>
        </p:txBody>
      </p:sp>
    </p:spTree>
    <p:extLst>
      <p:ext uri="{BB962C8B-B14F-4D97-AF65-F5344CB8AC3E}">
        <p14:creationId xmlns:p14="http://schemas.microsoft.com/office/powerpoint/2010/main" val="3296616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53777"/>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6400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Sources &amp; Citations</a:t>
            </a:r>
            <a:endParaRPr lang="en-IN" sz="6600" b="1" dirty="0">
              <a:solidFill>
                <a:schemeClr val="accent5">
                  <a:lumMod val="75000"/>
                </a:schemeClr>
              </a:solidFill>
              <a:latin typeface="Arial Rounded MT Bold" panose="020F0704030504030204" pitchFamily="34" charset="0"/>
            </a:endParaRPr>
          </a:p>
        </p:txBody>
      </p:sp>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905922" y="1965643"/>
            <a:ext cx="10515600" cy="4351338"/>
          </a:xfrm>
        </p:spPr>
        <p:txBody>
          <a:bodyPr>
            <a:normAutofit/>
          </a:bodyPr>
          <a:lstStyle/>
          <a:p>
            <a:r>
              <a:rPr lang="en-US" sz="2400" dirty="0"/>
              <a:t>Fluid mechanics for chemical engineers </a:t>
            </a:r>
            <a:r>
              <a:rPr lang="en-US" sz="1600" b="0" i="0" dirty="0">
                <a:solidFill>
                  <a:srgbClr val="70757A"/>
                </a:solidFill>
                <a:effectLst/>
                <a:latin typeface="arial" panose="020B0604020202020204" pitchFamily="34" charset="0"/>
              </a:rPr>
              <a:t>Book by James O. Wilkes</a:t>
            </a:r>
          </a:p>
          <a:p>
            <a:r>
              <a:rPr lang="en-US" sz="2400" dirty="0"/>
              <a:t>Fluid mechanics for chemical engineers </a:t>
            </a:r>
            <a:r>
              <a:rPr lang="en-US" sz="1600" b="0" i="0" dirty="0">
                <a:solidFill>
                  <a:srgbClr val="70757A"/>
                </a:solidFill>
                <a:effectLst/>
                <a:latin typeface="arial" panose="020B0604020202020204" pitchFamily="34" charset="0"/>
              </a:rPr>
              <a:t>Book by Mathieu </a:t>
            </a:r>
            <a:r>
              <a:rPr lang="en-US" sz="1600" b="0" i="0" dirty="0" err="1">
                <a:solidFill>
                  <a:srgbClr val="70757A"/>
                </a:solidFill>
                <a:effectLst/>
                <a:latin typeface="arial" panose="020B0604020202020204" pitchFamily="34" charset="0"/>
              </a:rPr>
              <a:t>Mory</a:t>
            </a:r>
            <a:endParaRPr lang="en-US" sz="1600" b="0" i="0" dirty="0">
              <a:solidFill>
                <a:srgbClr val="70757A"/>
              </a:solidFill>
              <a:effectLst/>
              <a:latin typeface="arial" panose="020B0604020202020204" pitchFamily="34" charset="0"/>
            </a:endParaRPr>
          </a:p>
          <a:p>
            <a:r>
              <a:rPr lang="en-US" sz="2400" dirty="0">
                <a:hlinkClick r:id="rId3"/>
              </a:rPr>
              <a:t>https://en.wikipedia.org/wiki/Fluid_dynamics</a:t>
            </a:r>
            <a:endParaRPr lang="en-US" sz="2400" dirty="0"/>
          </a:p>
          <a:p>
            <a:r>
              <a:rPr lang="sv-SE" sz="2400" dirty="0"/>
              <a:t>http://ctmd.oum.edu.my/v2/tut orkits/</a:t>
            </a:r>
            <a:endParaRPr lang="en-IN" sz="3600" b="1" i="1" dirty="0"/>
          </a:p>
          <a:p>
            <a:pPr marL="0" indent="0">
              <a:buNone/>
            </a:pPr>
            <a:endParaRPr lang="en-US" sz="2400" dirty="0"/>
          </a:p>
          <a:p>
            <a:r>
              <a:rPr lang="en-US" sz="2400" b="0" i="0" u="none" strike="noStrike" dirty="0">
                <a:solidFill>
                  <a:srgbClr val="368729"/>
                </a:solidFill>
                <a:effectLst/>
                <a:latin typeface="open_sansbold"/>
              </a:rPr>
              <a:t>Fluid dynamics of sprinkler systems: </a:t>
            </a:r>
            <a:r>
              <a:rPr lang="en-US" sz="2400" dirty="0">
                <a:hlinkClick r:id="rId4"/>
              </a:rPr>
              <a:t>https://www.cabdirect.org/cabdirect/abstract/19811964663</a:t>
            </a:r>
            <a:r>
              <a:rPr lang="en-US" sz="1600" b="0" i="0" u="none" strike="noStrike" dirty="0">
                <a:solidFill>
                  <a:srgbClr val="368729"/>
                </a:solidFill>
                <a:effectLst/>
                <a:latin typeface="open_sansbold"/>
              </a:rPr>
              <a:t> </a:t>
            </a:r>
          </a:p>
          <a:p>
            <a:pPr algn="l"/>
            <a:r>
              <a:rPr lang="en-US" sz="1600" b="0" i="0" dirty="0">
                <a:solidFill>
                  <a:srgbClr val="262626"/>
                </a:solidFill>
                <a:effectLst/>
                <a:latin typeface="open_sansbold"/>
              </a:rPr>
              <a:t>Author(s) :</a:t>
            </a:r>
            <a:r>
              <a:rPr lang="en-US" sz="1600" b="0" i="0" dirty="0">
                <a:solidFill>
                  <a:srgbClr val="262626"/>
                </a:solidFill>
                <a:effectLst/>
                <a:latin typeface="open_sansregular"/>
              </a:rPr>
              <a:t> </a:t>
            </a:r>
            <a:r>
              <a:rPr lang="en-US" sz="1600" b="0" i="0" u="sng" dirty="0" err="1">
                <a:solidFill>
                  <a:srgbClr val="262626"/>
                </a:solidFill>
                <a:effectLst/>
                <a:latin typeface="open_sansregular"/>
                <a:hlinkClick r:id="rId5"/>
              </a:rPr>
              <a:t>Heermann</a:t>
            </a:r>
            <a:r>
              <a:rPr lang="en-US" sz="1600" b="0" i="0" u="sng" dirty="0">
                <a:solidFill>
                  <a:srgbClr val="262626"/>
                </a:solidFill>
                <a:effectLst/>
                <a:latin typeface="open_sansregular"/>
                <a:hlinkClick r:id="rId5"/>
              </a:rPr>
              <a:t>, D. F.</a:t>
            </a:r>
            <a:r>
              <a:rPr lang="en-US" sz="1600" b="0" i="0" dirty="0">
                <a:solidFill>
                  <a:srgbClr val="262626"/>
                </a:solidFill>
                <a:effectLst/>
                <a:latin typeface="open_sansregular"/>
              </a:rPr>
              <a:t> ;  </a:t>
            </a:r>
            <a:r>
              <a:rPr lang="en-US" sz="1600" b="0" i="0" u="sng" dirty="0">
                <a:solidFill>
                  <a:srgbClr val="262626"/>
                </a:solidFill>
                <a:effectLst/>
                <a:latin typeface="open_sansregular"/>
                <a:hlinkClick r:id="rId6"/>
              </a:rPr>
              <a:t>Kohl, R. A.</a:t>
            </a:r>
            <a:endParaRPr lang="en-US" sz="1600" b="0" i="0" dirty="0">
              <a:solidFill>
                <a:srgbClr val="262626"/>
              </a:solidFill>
              <a:effectLst/>
              <a:latin typeface="open_sansregular"/>
            </a:endParaRPr>
          </a:p>
          <a:p>
            <a:pPr algn="l"/>
            <a:r>
              <a:rPr lang="en-US" sz="1600" b="0" i="0" dirty="0">
                <a:solidFill>
                  <a:srgbClr val="262626"/>
                </a:solidFill>
                <a:effectLst/>
                <a:latin typeface="open_sansbold"/>
              </a:rPr>
              <a:t>Editors :</a:t>
            </a:r>
            <a:r>
              <a:rPr lang="en-US" sz="1600" b="0" i="0" dirty="0">
                <a:solidFill>
                  <a:srgbClr val="262626"/>
                </a:solidFill>
                <a:effectLst/>
                <a:latin typeface="open_sansregular"/>
              </a:rPr>
              <a:t> </a:t>
            </a:r>
            <a:r>
              <a:rPr lang="en-US" sz="1600" b="0" i="0" u="sng" dirty="0">
                <a:solidFill>
                  <a:srgbClr val="262626"/>
                </a:solidFill>
                <a:effectLst/>
                <a:latin typeface="open_sansregular"/>
                <a:hlinkClick r:id="rId7"/>
              </a:rPr>
              <a:t>Jensen, M. E.</a:t>
            </a:r>
            <a:endParaRPr lang="en-US" sz="1600" b="0" i="0" dirty="0">
              <a:solidFill>
                <a:srgbClr val="262626"/>
              </a:solidFill>
              <a:effectLst/>
              <a:latin typeface="open_sansregular"/>
            </a:endParaRPr>
          </a:p>
          <a:p>
            <a:pPr algn="l"/>
            <a:endParaRPr lang="en-US" sz="1600" b="0" i="0" dirty="0">
              <a:solidFill>
                <a:srgbClr val="368729"/>
              </a:solidFill>
              <a:effectLst/>
              <a:latin typeface="open_sansbold"/>
            </a:endParaRPr>
          </a:p>
          <a:p>
            <a:endParaRPr lang="en-US" sz="2400" dirty="0"/>
          </a:p>
        </p:txBody>
      </p:sp>
    </p:spTree>
    <p:extLst>
      <p:ext uri="{BB962C8B-B14F-4D97-AF65-F5344CB8AC3E}">
        <p14:creationId xmlns:p14="http://schemas.microsoft.com/office/powerpoint/2010/main" val="1850519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E19BE9-36CB-4C99-A4FC-75C3C6F2B937}"/>
              </a:ext>
            </a:extLst>
          </p:cNvPr>
          <p:cNvSpPr txBox="1">
            <a:spLocks/>
          </p:cNvSpPr>
          <p:nvPr/>
        </p:nvSpPr>
        <p:spPr>
          <a:xfrm>
            <a:off x="905922" y="28157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Thank You!!</a:t>
            </a:r>
            <a:endParaRPr lang="en-IN" sz="6600" b="1" dirty="0">
              <a:solidFill>
                <a:schemeClr val="accent5">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302749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01EF-796B-40DD-87E7-19DF9F9C9FB5}"/>
              </a:ext>
            </a:extLst>
          </p:cNvPr>
          <p:cNvSpPr>
            <a:spLocks noGrp="1"/>
          </p:cNvSpPr>
          <p:nvPr>
            <p:ph type="title"/>
          </p:nvPr>
        </p:nvSpPr>
        <p:spPr/>
        <p:txBody>
          <a:bodyPr/>
          <a:lstStyle/>
          <a:p>
            <a:endParaRPr lang="en-IN" dirty="0"/>
          </a:p>
        </p:txBody>
      </p:sp>
      <p:pic>
        <p:nvPicPr>
          <p:cNvPr id="4" name="flowing water">
            <a:hlinkClick r:id="" action="ppaction://media"/>
            <a:extLst>
              <a:ext uri="{FF2B5EF4-FFF2-40B4-BE49-F238E27FC236}">
                <a16:creationId xmlns:a16="http://schemas.microsoft.com/office/drawing/2014/main" id="{BF3E0071-5787-4198-BA7A-01E3104BEAAA}"/>
              </a:ext>
            </a:extLst>
          </p:cNvPr>
          <p:cNvPicPr>
            <a:picLocks noGrp="1" noChangeAspect="1"/>
          </p:cNvPicPr>
          <p:nvPr>
            <p:ph idx="1"/>
            <a:videoFile r:link="rId2"/>
            <p:extLst>
              <p:ext uri="{DAA4B4D4-6D71-4841-9C94-3DE7FCFB9230}">
                <p14:media xmlns:p14="http://schemas.microsoft.com/office/powerpoint/2010/main" r:embed="rId1">
                  <p14:bmkLst>
                    <p14:bmk name="Bookmark 1" time="1102.665"/>
                  </p14:bmkLst>
                </p14:media>
              </p:ext>
            </p:extLst>
          </p:nvPr>
        </p:nvPicPr>
        <p:blipFill>
          <a:blip r:embed="rId4"/>
          <a:stretch>
            <a:fillRect/>
          </a:stretch>
        </p:blipFill>
        <p:spPr>
          <a:xfrm>
            <a:off x="1" y="-611"/>
            <a:ext cx="12192854" cy="6858611"/>
          </a:xfrm>
          <a:prstGeom prst="rect">
            <a:avLst/>
          </a:prstGeom>
          <a:ln>
            <a:noFill/>
          </a:ln>
          <a:effectLst>
            <a:outerShdw blurRad="190500" algn="tl" rotWithShape="0">
              <a:srgbClr val="000000">
                <a:alpha val="70000"/>
              </a:srgbClr>
            </a:outerShdw>
            <a:softEdge rad="317500"/>
          </a:effectLst>
        </p:spPr>
      </p:pic>
      <p:sp>
        <p:nvSpPr>
          <p:cNvPr id="6" name="TextBox 5">
            <a:extLst>
              <a:ext uri="{FF2B5EF4-FFF2-40B4-BE49-F238E27FC236}">
                <a16:creationId xmlns:a16="http://schemas.microsoft.com/office/drawing/2014/main" id="{5A9B8A78-E44F-480D-81DD-3D7440A58EE3}"/>
              </a:ext>
            </a:extLst>
          </p:cNvPr>
          <p:cNvSpPr txBox="1"/>
          <p:nvPr/>
        </p:nvSpPr>
        <p:spPr>
          <a:xfrm>
            <a:off x="5225006" y="6308209"/>
            <a:ext cx="6128794" cy="369332"/>
          </a:xfrm>
          <a:prstGeom prst="rect">
            <a:avLst/>
          </a:prstGeom>
          <a:noFill/>
        </p:spPr>
        <p:txBody>
          <a:bodyPr wrap="square">
            <a:spAutoFit/>
          </a:bodyPr>
          <a:lstStyle/>
          <a:p>
            <a:pPr algn="l"/>
            <a:r>
              <a:rPr lang="en-US" sz="1800" i="1" dirty="0">
                <a:solidFill>
                  <a:schemeClr val="bg1"/>
                </a:solidFill>
              </a:rPr>
              <a:t>source </a:t>
            </a:r>
            <a:r>
              <a:rPr lang="en-US" sz="1800" i="1" dirty="0" err="1">
                <a:solidFill>
                  <a:schemeClr val="bg1"/>
                </a:solidFill>
              </a:rPr>
              <a:t>deephive</a:t>
            </a:r>
            <a:r>
              <a:rPr lang="en-US" sz="1800" i="1" dirty="0">
                <a:solidFill>
                  <a:schemeClr val="bg1"/>
                </a:solidFill>
              </a:rPr>
              <a:t> </a:t>
            </a:r>
            <a:r>
              <a:rPr lang="en-US" sz="1800" dirty="0">
                <a:solidFill>
                  <a:schemeClr val="bg1"/>
                </a:solidFill>
              </a:rPr>
              <a:t> </a:t>
            </a:r>
            <a:endParaRPr lang="en-IN" sz="1800" dirty="0">
              <a:solidFill>
                <a:schemeClr val="bg1"/>
              </a:solidFill>
            </a:endParaRPr>
          </a:p>
        </p:txBody>
      </p:sp>
      <p:sp>
        <p:nvSpPr>
          <p:cNvPr id="8" name="Subtitle 2">
            <a:extLst>
              <a:ext uri="{FF2B5EF4-FFF2-40B4-BE49-F238E27FC236}">
                <a16:creationId xmlns:a16="http://schemas.microsoft.com/office/drawing/2014/main" id="{59BC8047-2F0D-4691-8ED9-82B8C93D9126}"/>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Tree>
    <p:extLst>
      <p:ext uri="{BB962C8B-B14F-4D97-AF65-F5344CB8AC3E}">
        <p14:creationId xmlns:p14="http://schemas.microsoft.com/office/powerpoint/2010/main" val="332989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mediacall" presetSubtype="0" fill="hold" nodeType="withEffect">
                                      <p:stCondLst>
                                        <p:cond delay="0"/>
                                      </p:stCondLst>
                                      <p:childTnLst>
                                        <p:cmd type="call" cmd="playFromBookmark(Bookmark 1)">
                                          <p:cBhvr>
                                            <p:cTn id="6" dur="4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display="0">
                      <p:stCondLst>
                        <p:cond delay="indefinite"/>
                      </p:stCondLst>
                    </p:cTn>
                    <p:tgtEl>
                      <p:spTgt spid="4"/>
                    </p:tgtEl>
                  </p:cMediaNode>
                </p:video>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1.103)">
                                          <p:cBhvr>
                                            <p:cTn id="6" dur="4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display="0">
                      <p:stCondLst>
                        <p:cond delay="indefinite"/>
                      </p:stCondLst>
                    </p:cTn>
                    <p:tgtEl>
                      <p:spTgt spid="4"/>
                    </p:tgtEl>
                  </p:cMediaNode>
                </p:video>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18A2D-98E9-495B-B3C5-A183513B7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DD88A241-BACB-4786-B160-CED25E4E62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4997" y="2506662"/>
            <a:ext cx="3056725" cy="4351338"/>
          </a:xfrm>
        </p:spPr>
      </p:pic>
      <p:pic>
        <p:nvPicPr>
          <p:cNvPr id="9" name="Picture 8">
            <a:extLst>
              <a:ext uri="{FF2B5EF4-FFF2-40B4-BE49-F238E27FC236}">
                <a16:creationId xmlns:a16="http://schemas.microsoft.com/office/drawing/2014/main" id="{5D6A4C9A-2EF3-4039-8395-A4C2BD815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96" y="3702505"/>
            <a:ext cx="81561" cy="62099"/>
          </a:xfrm>
          <a:prstGeom prst="rect">
            <a:avLst/>
          </a:prstGeom>
        </p:spPr>
      </p:pic>
      <p:sp>
        <p:nvSpPr>
          <p:cNvPr id="11" name="Subtitle 2">
            <a:extLst>
              <a:ext uri="{FF2B5EF4-FFF2-40B4-BE49-F238E27FC236}">
                <a16:creationId xmlns:a16="http://schemas.microsoft.com/office/drawing/2014/main" id="{7441BF08-428B-4BF9-A436-25A03FD6F8BA}"/>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Tree>
    <p:extLst>
      <p:ext uri="{BB962C8B-B14F-4D97-AF65-F5344CB8AC3E}">
        <p14:creationId xmlns:p14="http://schemas.microsoft.com/office/powerpoint/2010/main" val="401730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18A2D-98E9-495B-B3C5-A183513B7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dpi="0" rotWithShape="1">
            <a:blip r:embed="rId3"/>
            <a:srcRect/>
            <a:tile tx="0" ty="0" sx="100000" sy="100000" flip="none" algn="tl"/>
          </a:blipFill>
          <a:effectLst>
            <a:reflection stA="11000" endPos="65000" dist="50800" dir="5400000" sy="-100000" algn="bl" rotWithShape="0"/>
          </a:effectLst>
          <a:scene3d>
            <a:camera prst="orthographicFront">
              <a:rot lat="0" lon="21299994" rev="0"/>
            </a:camera>
            <a:lightRig rig="threePt" dir="t"/>
          </a:scene3d>
        </p:spPr>
      </p:pic>
      <p:pic>
        <p:nvPicPr>
          <p:cNvPr id="5" name="Content Placeholder 4">
            <a:extLst>
              <a:ext uri="{FF2B5EF4-FFF2-40B4-BE49-F238E27FC236}">
                <a16:creationId xmlns:a16="http://schemas.microsoft.com/office/drawing/2014/main" id="{DD88A241-BACB-4786-B160-CED25E4E626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24997" y="2506662"/>
            <a:ext cx="3056725" cy="4351338"/>
          </a:xfrm>
        </p:spPr>
      </p:pic>
      <p:pic>
        <p:nvPicPr>
          <p:cNvPr id="9" name="Picture 8">
            <a:extLst>
              <a:ext uri="{FF2B5EF4-FFF2-40B4-BE49-F238E27FC236}">
                <a16:creationId xmlns:a16="http://schemas.microsoft.com/office/drawing/2014/main" id="{5D6A4C9A-2EF3-4039-8395-A4C2BD815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95" y="1369474"/>
            <a:ext cx="3336919" cy="2540665"/>
          </a:xfrm>
          <a:prstGeom prst="rect">
            <a:avLst/>
          </a:prstGeom>
        </p:spPr>
      </p:pic>
      <p:sp>
        <p:nvSpPr>
          <p:cNvPr id="11" name="Subtitle 2">
            <a:extLst>
              <a:ext uri="{FF2B5EF4-FFF2-40B4-BE49-F238E27FC236}">
                <a16:creationId xmlns:a16="http://schemas.microsoft.com/office/drawing/2014/main" id="{7441BF08-428B-4BF9-A436-25A03FD6F8BA}"/>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Tree>
    <p:extLst>
      <p:ext uri="{BB962C8B-B14F-4D97-AF65-F5344CB8AC3E}">
        <p14:creationId xmlns:p14="http://schemas.microsoft.com/office/powerpoint/2010/main" val="35145092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18A2D-98E9-495B-B3C5-A183513B7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dpi="0" rotWithShape="1">
            <a:blip r:embed="rId4"/>
            <a:srcRect/>
            <a:tile tx="0" ty="0" sx="100000" sy="100000" flip="none" algn="tl"/>
          </a:blipFill>
          <a:effectLst>
            <a:reflection stA="11000" endPos="65000" dist="50800" dir="5400000" sy="-100000" algn="bl" rotWithShape="0"/>
          </a:effectLst>
          <a:scene3d>
            <a:camera prst="orthographicFront">
              <a:rot lat="0" lon="21299994" rev="0"/>
            </a:camera>
            <a:lightRig rig="threePt" dir="t"/>
          </a:scene3d>
        </p:spPr>
      </p:pic>
      <p:pic>
        <p:nvPicPr>
          <p:cNvPr id="9" name="Picture 8">
            <a:extLst>
              <a:ext uri="{FF2B5EF4-FFF2-40B4-BE49-F238E27FC236}">
                <a16:creationId xmlns:a16="http://schemas.microsoft.com/office/drawing/2014/main" id="{5D6A4C9A-2EF3-4039-8395-A4C2BD815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95" y="1369474"/>
            <a:ext cx="3336919" cy="2540665"/>
          </a:xfrm>
          <a:prstGeom prst="rect">
            <a:avLst/>
          </a:prstGeom>
        </p:spPr>
      </p:pic>
      <p:pic>
        <p:nvPicPr>
          <p:cNvPr id="3" name="Picture 2">
            <a:extLst>
              <a:ext uri="{FF2B5EF4-FFF2-40B4-BE49-F238E27FC236}">
                <a16:creationId xmlns:a16="http://schemas.microsoft.com/office/drawing/2014/main" id="{D4FA0CC2-3336-4871-84D1-53D7788E03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467" y="1369474"/>
            <a:ext cx="3336919" cy="2556039"/>
          </a:xfrm>
          <a:prstGeom prst="rect">
            <a:avLst/>
          </a:prstGeom>
        </p:spPr>
      </p:pic>
      <p:pic>
        <p:nvPicPr>
          <p:cNvPr id="5" name="Content Placeholder 4">
            <a:extLst>
              <a:ext uri="{FF2B5EF4-FFF2-40B4-BE49-F238E27FC236}">
                <a16:creationId xmlns:a16="http://schemas.microsoft.com/office/drawing/2014/main" id="{DD88A241-BACB-4786-B160-CED25E4E626C}"/>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224997" y="2506662"/>
            <a:ext cx="3056725" cy="4351338"/>
          </a:xfrm>
        </p:spPr>
      </p:pic>
      <p:sp>
        <p:nvSpPr>
          <p:cNvPr id="11" name="Subtitle 2">
            <a:extLst>
              <a:ext uri="{FF2B5EF4-FFF2-40B4-BE49-F238E27FC236}">
                <a16:creationId xmlns:a16="http://schemas.microsoft.com/office/drawing/2014/main" id="{7441BF08-428B-4BF9-A436-25A03FD6F8BA}"/>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graphicFrame>
        <p:nvGraphicFramePr>
          <p:cNvPr id="2" name="Object 1">
            <a:extLst>
              <a:ext uri="{FF2B5EF4-FFF2-40B4-BE49-F238E27FC236}">
                <a16:creationId xmlns:a16="http://schemas.microsoft.com/office/drawing/2014/main" id="{4C33D05B-6097-4772-B04F-56B9DE592FAB}"/>
              </a:ext>
            </a:extLst>
          </p:cNvPr>
          <p:cNvGraphicFramePr>
            <a:graphicFrameLocks noChangeAspect="1"/>
          </p:cNvGraphicFramePr>
          <p:nvPr>
            <p:extLst>
              <p:ext uri="{D42A27DB-BD31-4B8C-83A1-F6EECF244321}">
                <p14:modId xmlns:p14="http://schemas.microsoft.com/office/powerpoint/2010/main" val="3647440858"/>
              </p:ext>
            </p:extLst>
          </p:nvPr>
        </p:nvGraphicFramePr>
        <p:xfrm>
          <a:off x="13416997" y="1926796"/>
          <a:ext cx="2586517" cy="3529123"/>
        </p:xfrm>
        <a:graphic>
          <a:graphicData uri="http://schemas.openxmlformats.org/presentationml/2006/ole">
            <mc:AlternateContent xmlns:mc="http://schemas.openxmlformats.org/markup-compatibility/2006">
              <mc:Choice xmlns:v="urn:schemas-microsoft-com:vml" Requires="v">
                <p:oleObj spid="_x0000_s1059" r:id="rId8" imgW="7034760" imgH="7415640" progId="">
                  <p:embed/>
                </p:oleObj>
              </mc:Choice>
              <mc:Fallback>
                <p:oleObj r:id="rId8" imgW="7034760" imgH="7415640" progId="">
                  <p:embed/>
                  <p:pic>
                    <p:nvPicPr>
                      <p:cNvPr id="4" name="Object 3">
                        <a:extLst>
                          <a:ext uri="{FF2B5EF4-FFF2-40B4-BE49-F238E27FC236}">
                            <a16:creationId xmlns:a16="http://schemas.microsoft.com/office/drawing/2014/main" id="{57476EA5-263E-4A48-8200-97511A9276D9}"/>
                          </a:ext>
                        </a:extLst>
                      </p:cNvPr>
                      <p:cNvPicPr/>
                      <p:nvPr/>
                    </p:nvPicPr>
                    <p:blipFill>
                      <a:blip r:embed="rId9"/>
                      <a:stretch>
                        <a:fillRect/>
                      </a:stretch>
                    </p:blipFill>
                    <p:spPr>
                      <a:xfrm>
                        <a:off x="13416997" y="1926796"/>
                        <a:ext cx="2586517" cy="3529123"/>
                      </a:xfrm>
                      <a:prstGeom prst="rect">
                        <a:avLst/>
                      </a:prstGeom>
                    </p:spPr>
                  </p:pic>
                </p:oleObj>
              </mc:Fallback>
            </mc:AlternateContent>
          </a:graphicData>
        </a:graphic>
      </p:graphicFrame>
    </p:spTree>
    <p:extLst>
      <p:ext uri="{BB962C8B-B14F-4D97-AF65-F5344CB8AC3E}">
        <p14:creationId xmlns:p14="http://schemas.microsoft.com/office/powerpoint/2010/main" val="14945935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7476EA5-263E-4A48-8200-97511A9276D9}"/>
              </a:ext>
            </a:extLst>
          </p:cNvPr>
          <p:cNvGraphicFramePr>
            <a:graphicFrameLocks noChangeAspect="1"/>
          </p:cNvGraphicFramePr>
          <p:nvPr/>
        </p:nvGraphicFramePr>
        <p:xfrm>
          <a:off x="7165728" y="0"/>
          <a:ext cx="5026272" cy="6858000"/>
        </p:xfrm>
        <a:graphic>
          <a:graphicData uri="http://schemas.openxmlformats.org/presentationml/2006/ole">
            <mc:AlternateContent xmlns:mc="http://schemas.openxmlformats.org/markup-compatibility/2006">
              <mc:Choice xmlns:v="urn:schemas-microsoft-com:vml" Requires="v">
                <p:oleObj spid="_x0000_s4131" r:id="rId3" imgW="7034760" imgH="7415640" progId="">
                  <p:embed/>
                </p:oleObj>
              </mc:Choice>
              <mc:Fallback>
                <p:oleObj r:id="rId3" imgW="7034760" imgH="7415640" progId="">
                  <p:embed/>
                  <p:pic>
                    <p:nvPicPr>
                      <p:cNvPr id="4" name="Object 3">
                        <a:extLst>
                          <a:ext uri="{FF2B5EF4-FFF2-40B4-BE49-F238E27FC236}">
                            <a16:creationId xmlns:a16="http://schemas.microsoft.com/office/drawing/2014/main" id="{57476EA5-263E-4A48-8200-97511A9276D9}"/>
                          </a:ext>
                        </a:extLst>
                      </p:cNvPr>
                      <p:cNvPicPr/>
                      <p:nvPr/>
                    </p:nvPicPr>
                    <p:blipFill>
                      <a:blip r:embed="rId4"/>
                      <a:stretch>
                        <a:fillRect/>
                      </a:stretch>
                    </p:blipFill>
                    <p:spPr>
                      <a:xfrm>
                        <a:off x="7165728" y="0"/>
                        <a:ext cx="5026272" cy="685800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F2DC6445-DCF2-4CAA-A9B2-9DEFF1B37E45}"/>
              </a:ext>
            </a:extLst>
          </p:cNvPr>
          <p:cNvSpPr txBox="1">
            <a:spLocks/>
          </p:cNvSpPr>
          <p:nvPr/>
        </p:nvSpPr>
        <p:spPr>
          <a:xfrm>
            <a:off x="135444" y="171362"/>
            <a:ext cx="12056556" cy="468718"/>
          </a:xfrm>
          <a:prstGeom prst="rect">
            <a:avLst/>
          </a:prstGeom>
          <a:gradFill flip="none" rotWithShape="1">
            <a:gsLst>
              <a:gs pos="0">
                <a:schemeClr val="accent6">
                  <a:lumMod val="50000"/>
                  <a:alpha val="56000"/>
                </a:schemeClr>
              </a:gs>
              <a:gs pos="50000">
                <a:schemeClr val="accent6">
                  <a:lumMod val="75000"/>
                  <a:alpha val="50000"/>
                </a:schemeClr>
              </a:gs>
              <a:gs pos="100000">
                <a:schemeClr val="accent6">
                  <a:lumMod val="40000"/>
                  <a:lumOff val="60000"/>
                  <a:alpha val="48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
        <p:nvSpPr>
          <p:cNvPr id="15" name="Title 1">
            <a:extLst>
              <a:ext uri="{FF2B5EF4-FFF2-40B4-BE49-F238E27FC236}">
                <a16:creationId xmlns:a16="http://schemas.microsoft.com/office/drawing/2014/main" id="{451B85BB-D23B-4EC4-BD65-8EFB520CA3F9}"/>
              </a:ext>
            </a:extLst>
          </p:cNvPr>
          <p:cNvSpPr txBox="1">
            <a:spLocks/>
          </p:cNvSpPr>
          <p:nvPr/>
        </p:nvSpPr>
        <p:spPr>
          <a:xfrm>
            <a:off x="838200" y="8165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5">
                    <a:lumMod val="75000"/>
                  </a:schemeClr>
                </a:solidFill>
                <a:latin typeface="Arial Rounded MT Bold" panose="020F0704030504030204" pitchFamily="34" charset="0"/>
              </a:rPr>
              <a:t>1. Incompressible</a:t>
            </a:r>
            <a:endParaRPr lang="en-IN" b="1" dirty="0">
              <a:solidFill>
                <a:schemeClr val="accent5">
                  <a:lumMod val="75000"/>
                </a:schemeClr>
              </a:solidFill>
              <a:latin typeface="Arial Rounded MT Bold" panose="020F0704030504030204" pitchFamily="34" charset="0"/>
            </a:endParaRPr>
          </a:p>
        </p:txBody>
      </p:sp>
      <p:sp>
        <p:nvSpPr>
          <p:cNvPr id="16" name="Content Placeholder 2">
            <a:extLst>
              <a:ext uri="{FF2B5EF4-FFF2-40B4-BE49-F238E27FC236}">
                <a16:creationId xmlns:a16="http://schemas.microsoft.com/office/drawing/2014/main" id="{E7481865-9C5A-47BF-8928-62BBC9D9FA4D}"/>
              </a:ext>
            </a:extLst>
          </p:cNvPr>
          <p:cNvSpPr txBox="1">
            <a:spLocks/>
          </p:cNvSpPr>
          <p:nvPr/>
        </p:nvSpPr>
        <p:spPr>
          <a:xfrm>
            <a:off x="1734275" y="175104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Its density can’t be changed</a:t>
            </a:r>
            <a:endParaRPr lang="en-IN" b="1" i="1" dirty="0"/>
          </a:p>
        </p:txBody>
      </p:sp>
      <p:sp>
        <p:nvSpPr>
          <p:cNvPr id="18" name="TextBox 17">
            <a:extLst>
              <a:ext uri="{FF2B5EF4-FFF2-40B4-BE49-F238E27FC236}">
                <a16:creationId xmlns:a16="http://schemas.microsoft.com/office/drawing/2014/main" id="{F74CBEBE-1537-4C77-9D88-5F7DA46F3956}"/>
              </a:ext>
            </a:extLst>
          </p:cNvPr>
          <p:cNvSpPr txBox="1"/>
          <p:nvPr/>
        </p:nvSpPr>
        <p:spPr>
          <a:xfrm>
            <a:off x="10445188" y="648866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evancom</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Tree>
    <p:extLst>
      <p:ext uri="{BB962C8B-B14F-4D97-AF65-F5344CB8AC3E}">
        <p14:creationId xmlns:p14="http://schemas.microsoft.com/office/powerpoint/2010/main" val="396426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0000">
              <a:schemeClr val="accent5">
                <a:lumMod val="20000"/>
                <a:lumOff val="80000"/>
                <a:alpha val="98000"/>
              </a:schemeClr>
            </a:gs>
            <a:gs pos="100000">
              <a:schemeClr val="accent5">
                <a:lumMod val="40000"/>
                <a:lumOff val="60000"/>
              </a:schemeClr>
            </a:gs>
          </a:gsLst>
          <a:lin ang="162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87D127-B289-4D42-B762-9CF530B45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129" y="1968483"/>
            <a:ext cx="5359080" cy="3611298"/>
          </a:xfrm>
          <a:prstGeom prst="rect">
            <a:avLst/>
          </a:prstGeom>
        </p:spPr>
      </p:pic>
      <p:pic>
        <p:nvPicPr>
          <p:cNvPr id="5" name="Content Placeholder 4">
            <a:extLst>
              <a:ext uri="{FF2B5EF4-FFF2-40B4-BE49-F238E27FC236}">
                <a16:creationId xmlns:a16="http://schemas.microsoft.com/office/drawing/2014/main" id="{AEA1255C-867A-4C55-91AC-1B4FC23A86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2657" y="816782"/>
            <a:ext cx="3746685" cy="4351338"/>
          </a:xfrm>
        </p:spPr>
      </p:pic>
      <p:sp>
        <p:nvSpPr>
          <p:cNvPr id="9" name="Subtitle 2">
            <a:extLst>
              <a:ext uri="{FF2B5EF4-FFF2-40B4-BE49-F238E27FC236}">
                <a16:creationId xmlns:a16="http://schemas.microsoft.com/office/drawing/2014/main" id="{6FAC895A-AE64-4442-85D1-CAF01034F69E}"/>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
        <p:nvSpPr>
          <p:cNvPr id="13" name="TextBox 12">
            <a:extLst>
              <a:ext uri="{FF2B5EF4-FFF2-40B4-BE49-F238E27FC236}">
                <a16:creationId xmlns:a16="http://schemas.microsoft.com/office/drawing/2014/main" id="{84F2245E-26D7-4A6F-A52C-B0A27404A46C}"/>
              </a:ext>
            </a:extLst>
          </p:cNvPr>
          <p:cNvSpPr txBox="1"/>
          <p:nvPr/>
        </p:nvSpPr>
        <p:spPr>
          <a:xfrm>
            <a:off x="10433613" y="6430028"/>
            <a:ext cx="6128794" cy="369332"/>
          </a:xfrm>
          <a:prstGeom prst="rect">
            <a:avLst/>
          </a:prstGeom>
          <a:noFill/>
        </p:spPr>
        <p:txBody>
          <a:bodyPr wrap="square">
            <a:spAutoFit/>
          </a:bodyPr>
          <a:lstStyle/>
          <a:p>
            <a:pPr algn="l"/>
            <a:r>
              <a:rPr lang="en-US" sz="1800" i="1" dirty="0"/>
              <a:t>source </a:t>
            </a:r>
            <a:r>
              <a:rPr lang="en-US" i="1" dirty="0" err="1"/>
              <a:t>pinterest</a:t>
            </a:r>
            <a:r>
              <a:rPr lang="en-US" sz="1800" i="1" dirty="0"/>
              <a:t> </a:t>
            </a:r>
            <a:r>
              <a:rPr lang="en-US" sz="1800" dirty="0"/>
              <a:t> </a:t>
            </a:r>
            <a:endParaRPr lang="en-IN" sz="1800" dirty="0"/>
          </a:p>
        </p:txBody>
      </p:sp>
      <p:sp>
        <p:nvSpPr>
          <p:cNvPr id="17" name="Title 1">
            <a:extLst>
              <a:ext uri="{FF2B5EF4-FFF2-40B4-BE49-F238E27FC236}">
                <a16:creationId xmlns:a16="http://schemas.microsoft.com/office/drawing/2014/main" id="{3B8E9E98-8006-4B58-A0A3-E8CE4E3DE0E6}"/>
              </a:ext>
            </a:extLst>
          </p:cNvPr>
          <p:cNvSpPr txBox="1">
            <a:spLocks/>
          </p:cNvSpPr>
          <p:nvPr/>
        </p:nvSpPr>
        <p:spPr>
          <a:xfrm>
            <a:off x="-4509306" y="24325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2. Laminar</a:t>
            </a:r>
            <a:endParaRPr lang="en-IN" b="1" dirty="0">
              <a:solidFill>
                <a:schemeClr val="accent5">
                  <a:lumMod val="75000"/>
                </a:schemeClr>
              </a:solidFill>
              <a:latin typeface="Arial Rounded MT Bold" panose="020F0704030504030204" pitchFamily="34" charset="0"/>
            </a:endParaRPr>
          </a:p>
        </p:txBody>
      </p:sp>
      <p:sp>
        <p:nvSpPr>
          <p:cNvPr id="19" name="Content Placeholder 2">
            <a:extLst>
              <a:ext uri="{FF2B5EF4-FFF2-40B4-BE49-F238E27FC236}">
                <a16:creationId xmlns:a16="http://schemas.microsoft.com/office/drawing/2014/main" id="{260C47C5-66C2-4770-83F6-9D05243AF000}"/>
              </a:ext>
            </a:extLst>
          </p:cNvPr>
          <p:cNvSpPr txBox="1">
            <a:spLocks/>
          </p:cNvSpPr>
          <p:nvPr/>
        </p:nvSpPr>
        <p:spPr>
          <a:xfrm>
            <a:off x="-3613231" y="33231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A steady, constant flow</a:t>
            </a:r>
            <a:endParaRPr lang="en-IN" b="1" i="1" dirty="0"/>
          </a:p>
        </p:txBody>
      </p:sp>
      <p:sp>
        <p:nvSpPr>
          <p:cNvPr id="10" name="TextBox 9">
            <a:extLst>
              <a:ext uri="{FF2B5EF4-FFF2-40B4-BE49-F238E27FC236}">
                <a16:creationId xmlns:a16="http://schemas.microsoft.com/office/drawing/2014/main" id="{1681BCBC-FF7E-4956-99D0-F53F55175C5E}"/>
              </a:ext>
            </a:extLst>
          </p:cNvPr>
          <p:cNvSpPr txBox="1"/>
          <p:nvPr/>
        </p:nvSpPr>
        <p:spPr>
          <a:xfrm>
            <a:off x="2834563" y="6119336"/>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b="1" dirty="0">
                <a:solidFill>
                  <a:schemeClr val="bg1"/>
                </a:solidFill>
              </a:rPr>
              <a:t>Fill 8 kg water into 4 kg container</a:t>
            </a:r>
            <a:endParaRPr lang="en-IN" b="1" dirty="0">
              <a:solidFill>
                <a:schemeClr val="bg1"/>
              </a:solidFill>
            </a:endParaRPr>
          </a:p>
        </p:txBody>
      </p:sp>
    </p:spTree>
    <p:extLst>
      <p:ext uri="{BB962C8B-B14F-4D97-AF65-F5344CB8AC3E}">
        <p14:creationId xmlns:p14="http://schemas.microsoft.com/office/powerpoint/2010/main" val="65373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7"/>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819</TotalTime>
  <Words>883</Words>
  <Application>Microsoft Office PowerPoint</Application>
  <PresentationFormat>Widescreen</PresentationFormat>
  <Paragraphs>207</Paragraphs>
  <Slides>36</Slides>
  <Notes>10</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36</vt:i4>
      </vt:variant>
    </vt:vector>
  </HeadingPairs>
  <TitlesOfParts>
    <vt:vector size="45" baseType="lpstr">
      <vt:lpstr>Arial</vt:lpstr>
      <vt:lpstr>Arial</vt:lpstr>
      <vt:lpstr>Arial Rounded MT Bold</vt:lpstr>
      <vt:lpstr>Calibri</vt:lpstr>
      <vt:lpstr>Calibri Light</vt:lpstr>
      <vt:lpstr>Cambria Math</vt:lpstr>
      <vt:lpstr>open_sansbold</vt:lpstr>
      <vt:lpstr>open_sansregular</vt:lpstr>
      <vt:lpstr>Office Theme</vt:lpstr>
      <vt:lpstr>FAIR USE AND DISCLAIMER</vt:lpstr>
      <vt:lpstr>INTRODUCTION TO  EQUATION OF CONTINUITY</vt:lpstr>
      <vt:lpstr>INTRODUCTION TO  EQUATION OF CONTINUITY</vt:lpstr>
      <vt:lpstr>PowerPoint Presentation</vt:lpstr>
      <vt:lpstr>PowerPoint Presentation</vt:lpstr>
      <vt:lpstr>PowerPoint Presentation</vt:lpstr>
      <vt:lpstr>PowerPoint Presentation</vt:lpstr>
      <vt:lpstr>PowerPoint Presentation</vt:lpstr>
      <vt:lpstr>PowerPoint Presentation</vt:lpstr>
      <vt:lpstr>1. Incompressible</vt:lpstr>
      <vt:lpstr>PowerPoint Presentation</vt:lpstr>
      <vt:lpstr>1. Incompressible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EQUATION OF CONTINUITY</dc:title>
  <dc:creator>Shubham Kumar Gupta</dc:creator>
  <cp:lastModifiedBy>Shubham Kumar Gupta</cp:lastModifiedBy>
  <cp:revision>38</cp:revision>
  <dcterms:created xsi:type="dcterms:W3CDTF">2020-11-08T19:58:18Z</dcterms:created>
  <dcterms:modified xsi:type="dcterms:W3CDTF">2020-11-11T10:28:21Z</dcterms:modified>
</cp:coreProperties>
</file>